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59" r:id="rId5"/>
    <p:sldId id="262" r:id="rId6"/>
    <p:sldId id="257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>
                <a:solidFill>
                  <a:srgbClr val="333333"/>
                </a:solidFill>
                <a:latin typeface="YS Text"/>
              </a:rPr>
              <a:t>Внедрение </a:t>
            </a:r>
            <a:r>
              <a:rPr lang="ru-RU" sz="4000" dirty="0" smtClean="0">
                <a:solidFill>
                  <a:srgbClr val="333333"/>
                </a:solidFill>
                <a:latin typeface="YS Text"/>
              </a:rPr>
              <a:t>информационных систем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35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Информационная система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223224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sz="4000" b="1" dirty="0" smtClean="0"/>
              <a:t>совокупность средств, методов и персонала, предназначенных для управления организацией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68955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08112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Управление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ru-RU" sz="3900" b="1" dirty="0" smtClean="0"/>
              <a:t>процесс, направленный на достижение цели. </a:t>
            </a:r>
          </a:p>
          <a:p>
            <a:pPr marL="0" indent="0">
              <a:buNone/>
            </a:pPr>
            <a:r>
              <a:rPr lang="ru-RU" sz="3900" dirty="0" smtClean="0"/>
              <a:t>Функции управления:</a:t>
            </a:r>
          </a:p>
          <a:p>
            <a:r>
              <a:rPr lang="ru-RU" sz="3900" b="1" dirty="0" smtClean="0"/>
              <a:t>Плановая</a:t>
            </a:r>
          </a:p>
          <a:p>
            <a:r>
              <a:rPr lang="ru-RU" sz="3900" b="1" dirty="0" smtClean="0"/>
              <a:t>Организационная</a:t>
            </a:r>
          </a:p>
          <a:p>
            <a:r>
              <a:rPr lang="ru-RU" sz="3900" b="1" dirty="0"/>
              <a:t>У</a:t>
            </a:r>
            <a:r>
              <a:rPr lang="ru-RU" sz="3900" b="1" dirty="0" smtClean="0"/>
              <a:t>чётная</a:t>
            </a:r>
          </a:p>
          <a:p>
            <a:r>
              <a:rPr lang="ru-RU" sz="3900" b="1" dirty="0" smtClean="0"/>
              <a:t>Стимулирующая</a:t>
            </a:r>
          </a:p>
          <a:p>
            <a:r>
              <a:rPr lang="ru-RU" sz="3900" b="1" dirty="0" smtClean="0"/>
              <a:t>Контрольная</a:t>
            </a:r>
          </a:p>
          <a:p>
            <a:r>
              <a:rPr lang="ru-RU" sz="3900" b="1" dirty="0" smtClean="0"/>
              <a:t>Аналитическая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28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информационной системы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74" y="1340768"/>
            <a:ext cx="8871470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12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Уровни управления</a:t>
            </a:r>
            <a:endParaRPr lang="ru-RU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21" y="1412776"/>
            <a:ext cx="8003036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610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333333"/>
                </a:solidFill>
                <a:latin typeface="YS Text"/>
              </a:rPr>
              <a:t>Внедрение информационной системы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  <a:latin typeface="YS Text"/>
              </a:rPr>
              <a:t>— </a:t>
            </a:r>
            <a:r>
              <a:rPr lang="ru-RU" sz="3600" dirty="0">
                <a:solidFill>
                  <a:srgbClr val="333333"/>
                </a:solidFill>
                <a:latin typeface="YS Text"/>
              </a:rPr>
              <a:t>это ИТ-проект с распределенными ресурсами, выстроенными этапами, позволяющий обеспечить запуск, работоспособность, техническую поддержку информационной системы в рамках определенной компании.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59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333333"/>
                </a:solidFill>
                <a:latin typeface="YS Text"/>
              </a:rPr>
              <a:t>Внедрение информационной системы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rgbClr val="333333"/>
                </a:solidFill>
                <a:latin typeface="YS Text"/>
              </a:rPr>
              <a:t>Определение </a:t>
            </a:r>
            <a:r>
              <a:rPr lang="ru-RU" sz="3600" dirty="0">
                <a:solidFill>
                  <a:srgbClr val="333333"/>
                </a:solidFill>
                <a:latin typeface="YS Text"/>
              </a:rPr>
              <a:t>цели внедрения позволяет понять к чему стремится предприятие в данный момент и ближайшие пять лет. При постановке цели можно в качестве ориентира взять курс на стратегию компании и поставленные задачи.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414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103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Внедрение информационных систем</vt:lpstr>
      <vt:lpstr>Информационная система</vt:lpstr>
      <vt:lpstr>Управление</vt:lpstr>
      <vt:lpstr>Структура информационной системы</vt:lpstr>
      <vt:lpstr>Уровни управления</vt:lpstr>
      <vt:lpstr>Внедрение информационной системы </vt:lpstr>
      <vt:lpstr>Внедрение информационной системы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информационных систем</dc:title>
  <dc:creator>bppk_учитель</dc:creator>
  <cp:lastModifiedBy>bppk_учитель</cp:lastModifiedBy>
  <cp:revision>6</cp:revision>
  <dcterms:created xsi:type="dcterms:W3CDTF">2022-09-03T06:33:28Z</dcterms:created>
  <dcterms:modified xsi:type="dcterms:W3CDTF">2023-09-05T08:22:25Z</dcterms:modified>
</cp:coreProperties>
</file>