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242D-3006-47F5-84BF-1BD621E184C3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91F4-10D8-4D52-8877-87A47887AE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242D-3006-47F5-84BF-1BD621E184C3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91F4-10D8-4D52-8877-87A47887AE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242D-3006-47F5-84BF-1BD621E184C3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91F4-10D8-4D52-8877-87A47887AE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242D-3006-47F5-84BF-1BD621E184C3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91F4-10D8-4D52-8877-87A47887AE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242D-3006-47F5-84BF-1BD621E184C3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91F4-10D8-4D52-8877-87A47887AE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242D-3006-47F5-84BF-1BD621E184C3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91F4-10D8-4D52-8877-87A47887AE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242D-3006-47F5-84BF-1BD621E184C3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91F4-10D8-4D52-8877-87A47887AE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242D-3006-47F5-84BF-1BD621E184C3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91F4-10D8-4D52-8877-87A47887AE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242D-3006-47F5-84BF-1BD621E184C3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91F4-10D8-4D52-8877-87A47887AE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242D-3006-47F5-84BF-1BD621E184C3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91F4-10D8-4D52-8877-87A47887AE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242D-3006-47F5-84BF-1BD621E184C3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91F4-10D8-4D52-8877-87A47887AE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9242D-3006-47F5-84BF-1BD621E184C3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091F4-10D8-4D52-8877-87A47887AE4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Управление качеством обслуживания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Способы управления качеством обслуживания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Для эффективного управления качеством обслуживания важно проводить опрос реальных клиентов. Это можно делать различными способами: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err="1"/>
              <a:t>веб-опросы</a:t>
            </a:r>
            <a:r>
              <a:rPr lang="ru-RU" b="1" dirty="0"/>
              <a:t>, 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</a:pPr>
            <a:r>
              <a:rPr lang="ru-RU" b="1" dirty="0"/>
              <a:t>опросы по почте, </a:t>
            </a:r>
          </a:p>
          <a:p>
            <a:pPr marL="0" indent="342900" algn="just">
              <a:lnSpc>
                <a:spcPct val="120000"/>
              </a:lnSpc>
              <a:spcBef>
                <a:spcPts val="0"/>
              </a:spcBef>
            </a:pPr>
            <a:r>
              <a:rPr lang="ru-RU" b="1" dirty="0"/>
              <a:t>Опросы с привлечением интервьюеров, опрашивающих клиентов в торговом зале.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Управление качеством обслуживания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В последнее время активно развивается технология опроса, в основе которой лежит использование специальных кнопочных пультов или терминалов, устанавливаемых непосредственно в точке оформления покупки или получения услуги. Основное преимущество этой технологии в том, что клиент не успевает забыть свои ощущения, поэтому информация о восприятии клиентами качества обслуживания оказывается очень точной.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Управление качеством обслуживания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Если не предпринять специальных мер к мотивации клиентов, оценивать качество обслуживания будет не более 30% клиентов. Получаемая статистика не будет соответствовать реальной удовлетворённости клиентов. Поэтому </a:t>
            </a:r>
            <a:r>
              <a:rPr lang="ru-RU" b="1" dirty="0"/>
              <a:t>технология оценки качества обслуживания, кроме технических средств (кнопок, программного обеспечения, системы видеонаблюдения и т.п.) должна включать в себя методику их применения. Существует методика, которая делает основной акцент на Ключевых Показателях Качества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85821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Качество обслуживания клиентов можно условно разделить на три составляющие: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32448"/>
          </a:xfrm>
        </p:spPr>
        <p:txBody>
          <a:bodyPr>
            <a:normAutofit/>
          </a:bodyPr>
          <a:lstStyle/>
          <a:p>
            <a:pPr marL="514350" lvl="0" indent="-514350" fontAlgn="base">
              <a:buFont typeface="+mj-lt"/>
              <a:buAutoNum type="arabicPeriod"/>
            </a:pPr>
            <a:r>
              <a:rPr lang="ru-RU" b="1" dirty="0"/>
              <a:t>Качество работы персонала передней линии: дружественность, профессионализм, внешний вид, манера общения и т.п.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b="1" dirty="0"/>
              <a:t>Качество организации работы офиса и качество бизнес-процессов:</a:t>
            </a:r>
          </a:p>
          <a:p>
            <a:pPr marL="514350" lvl="0" indent="-514350" fontAlgn="base">
              <a:buFont typeface="+mj-lt"/>
              <a:buAutoNum type="arabicPeriod"/>
            </a:pPr>
            <a:r>
              <a:rPr lang="ru-RU" b="1" dirty="0"/>
              <a:t>Качество и стоимость продуктов и услуг.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450" y="116632"/>
            <a:ext cx="8702512" cy="662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ИНК@Персонал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3400" dirty="0"/>
              <a:t> – </a:t>
            </a:r>
            <a:r>
              <a:rPr lang="ru-RU" sz="3400" b="1" dirty="0"/>
              <a:t>Индекс недовольства клиентов качеством работы персонала передней линии.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3400" b="1" dirty="0"/>
              <a:t>Вычисляется как доля негативных оценок и доля Молчунов (с поправочным коэффициентом) при ответе на Ключевой Вопрос: «Вы довольны качеством работы </a:t>
            </a:r>
            <a:r>
              <a:rPr lang="ru-RU" sz="3400" b="1" i="1" dirty="0"/>
              <a:t>клиентского менеджера Елены Ивановой</a:t>
            </a:r>
            <a:r>
              <a:rPr lang="ru-RU" sz="3400" b="1" dirty="0"/>
              <a:t>?»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dirty="0" err="1"/>
              <a:t>ИНК@Офис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3400" dirty="0"/>
              <a:t> </a:t>
            </a:r>
            <a:r>
              <a:rPr lang="ru-RU" sz="3600" dirty="0"/>
              <a:t> – </a:t>
            </a:r>
            <a:r>
              <a:rPr lang="ru-RU" sz="3600" b="1" dirty="0"/>
              <a:t>Индекс недовольства клиентов организацией работы офиса и качеством бизнес-процессов.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3600" b="1" dirty="0"/>
              <a:t>Вычисляется как доля негативных оценок и доля Молчунов (с поправочным коэффициентом) при ответе на Ключевой Вопрос: «Вам понравилась обстановка и организация работы нашего офиса?»</a:t>
            </a:r>
            <a:endParaRPr lang="ru-RU" sz="3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dirty="0"/>
              <a:t>ИЭЛ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3400" dirty="0"/>
              <a:t> </a:t>
            </a:r>
            <a:r>
              <a:rPr lang="ru-RU" sz="3600" dirty="0"/>
              <a:t>  – </a:t>
            </a:r>
            <a:r>
              <a:rPr lang="ru-RU" sz="3600" b="1" dirty="0"/>
              <a:t>Индекс эмоциональной лояльности клиентов.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3600" b="1" dirty="0"/>
              <a:t>Вычисляется как доля положительных оценок минус доля негативных оценок и Молчунов (с поправочным коэффициентом) при ответе на Ключевой Вопрос: «Вы бы рекомендовали нашу компанию своим знакомым?»</a:t>
            </a:r>
            <a:endParaRPr lang="ru-RU" sz="3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223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Управление качеством обслуживания</vt:lpstr>
      <vt:lpstr>Способы управления качеством обслуживания</vt:lpstr>
      <vt:lpstr>Управление качеством обслуживания</vt:lpstr>
      <vt:lpstr>Управление качеством обслуживания</vt:lpstr>
      <vt:lpstr>Качество обслуживания клиентов можно условно разделить на три составляющие:</vt:lpstr>
      <vt:lpstr>Презентация PowerPoint</vt:lpstr>
      <vt:lpstr>ИНК@Персонал</vt:lpstr>
      <vt:lpstr>ИНК@Офис</vt:lpstr>
      <vt:lpstr>ИЭЛ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качеством обслуживания</dc:title>
  <dc:creator>2_3_29</dc:creator>
  <cp:lastModifiedBy>Пользователь Windows</cp:lastModifiedBy>
  <cp:revision>27</cp:revision>
  <dcterms:created xsi:type="dcterms:W3CDTF">2019-09-12T05:13:12Z</dcterms:created>
  <dcterms:modified xsi:type="dcterms:W3CDTF">2023-12-07T16:09:37Z</dcterms:modified>
</cp:coreProperties>
</file>