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  <p:sldId id="262" r:id="rId9"/>
    <p:sldId id="264" r:id="rId10"/>
    <p:sldId id="266" r:id="rId11"/>
    <p:sldId id="267" r:id="rId12"/>
    <p:sldId id="268" r:id="rId13"/>
    <p:sldId id="269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2065-2AD1-4425-9B36-1DC6F29F21C4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2065-2AD1-4425-9B36-1DC6F29F21C4}" type="datetimeFigureOut">
              <a:rPr lang="ru-RU" smtClean="0"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C1E85-70E0-43E4-8C79-4B6B3414E6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ПРАКТИЧЕСКАЯ РАБОТА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sz="8000" b="1" dirty="0">
                <a:solidFill>
                  <a:srgbClr val="FF0000"/>
                </a:solidFill>
              </a:rPr>
              <a:t>РЕМОНТ АВТО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1F202C-2B2C-4FE0-B485-7AECCB52B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Лист СПРАВОЧНИК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15E4257F-AC74-4AB8-A190-BBF1C34BC1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239" y="1417638"/>
            <a:ext cx="8838598" cy="544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838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1F16669-73B0-4053-9DBA-228DA8558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1990"/>
            <a:ext cx="9144000" cy="582732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E37CC4-1036-41AA-B373-73890D264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F571E96-A4E3-4225-BD2F-BAFE4040C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001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43B52E1-79D0-4E7A-BD5D-21F936EE2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7AB6B39E-33C1-40EB-B7D1-A57A231EE5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506823"/>
            <a:ext cx="7199450" cy="607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091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5A15F2-9B83-4066-9164-D7CEEDC17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49BC451B-2DE0-433E-8E89-1B1A0C4846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385" y="284056"/>
            <a:ext cx="8967589" cy="630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163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Заказ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="" xmlns:a16="http://schemas.microsoft.com/office/drawing/2014/main" id="{01A2E227-7242-4433-B819-3EBF228ECE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88840"/>
            <a:ext cx="8229600" cy="338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7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ПЕРЕИМЕНОВАТЬ ЛИСТ: КОНТЕКСТНОЕ МЕНЮ</a:t>
            </a:r>
            <a:r>
              <a:rPr lang="ru-RU" sz="3200" dirty="0">
                <a:sym typeface="Symbol"/>
              </a:rPr>
              <a:t>ПЕРЕИМЕНОВАТЬ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44608"/>
            <a:ext cx="8507139" cy="5370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3878"/>
            <a:ext cx="8136904" cy="5444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79712" y="131024"/>
            <a:ext cx="4608511" cy="6634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997" y="150636"/>
            <a:ext cx="7208182" cy="667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ДАННЫЕ НА ЛИСТЕ «ЭЛЕМЕНТЫ_МОДЕЛИ»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12776"/>
            <a:ext cx="5256583" cy="533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ДАННЫЕ НА ЛИСТЕ «ВИД_РАБОТЫ»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0853" y="1196752"/>
            <a:ext cx="6663032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СОСТАВ ТАБЛИЦЫ НА ЛИСТЕ «РЕМОНТ»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4825" y="1556792"/>
            <a:ext cx="8134350" cy="489654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dirty="0"/>
              <a:t>Заказ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09" y="973792"/>
            <a:ext cx="8933087" cy="5695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34</Words>
  <Application>Microsoft Office PowerPoint</Application>
  <PresentationFormat>Экран (4:3)</PresentationFormat>
  <Paragraphs>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ПРАКТИЧЕСКАЯ РАБОТА</vt:lpstr>
      <vt:lpstr>ПЕРЕИМЕНОВАТЬ ЛИСТ: КОНТЕКСТНОЕ МЕНЮПЕРЕИМЕНОВАТЬ</vt:lpstr>
      <vt:lpstr>Презентация PowerPoint</vt:lpstr>
      <vt:lpstr>Презентация PowerPoint</vt:lpstr>
      <vt:lpstr>Презентация PowerPoint</vt:lpstr>
      <vt:lpstr>ДАННЫЕ НА ЛИСТЕ «ЭЛЕМЕНТЫ_МОДЕЛИ»</vt:lpstr>
      <vt:lpstr>ДАННЫЕ НА ЛИСТЕ «ВИД_РАБОТЫ»</vt:lpstr>
      <vt:lpstr>СОСТАВ ТАБЛИЦЫ НА ЛИСТЕ «РЕМОНТ»</vt:lpstr>
      <vt:lpstr>Заказ</vt:lpstr>
      <vt:lpstr>Лист СПРАВОЧНИК</vt:lpstr>
      <vt:lpstr>Презентация PowerPoint</vt:lpstr>
      <vt:lpstr>Презентация PowerPoint</vt:lpstr>
      <vt:lpstr>Презентация PowerPoint</vt:lpstr>
      <vt:lpstr>Заказ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</dc:title>
  <dc:creator>2_3_29</dc:creator>
  <cp:lastModifiedBy>bppk_учитель</cp:lastModifiedBy>
  <cp:revision>21</cp:revision>
  <dcterms:created xsi:type="dcterms:W3CDTF">2019-10-08T05:37:10Z</dcterms:created>
  <dcterms:modified xsi:type="dcterms:W3CDTF">2023-04-11T12:14:36Z</dcterms:modified>
</cp:coreProperties>
</file>