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256" r:id="rId2"/>
    <p:sldId id="257" r:id="rId3"/>
    <p:sldId id="264" r:id="rId4"/>
    <p:sldId id="266" r:id="rId5"/>
    <p:sldId id="265" r:id="rId6"/>
    <p:sldId id="26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7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E540D-716F-4699-A1DB-1CBE8972237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485AD-0D20-4EC8-B0FE-F2258F1CA9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13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BEEC-BB1A-4078-B83B-7E5A5280A283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ED0F1A2-6130-40B0-93F9-0AFCA31DBB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BEEC-BB1A-4078-B83B-7E5A5280A283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0F1A2-6130-40B0-93F9-0AFCA31DB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ED0F1A2-6130-40B0-93F9-0AFCA31DBB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BEEC-BB1A-4078-B83B-7E5A5280A283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BEEC-BB1A-4078-B83B-7E5A5280A283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ED0F1A2-6130-40B0-93F9-0AFCA31DBB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BEEC-BB1A-4078-B83B-7E5A5280A283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ED0F1A2-6130-40B0-93F9-0AFCA31DBB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D03BEEC-BB1A-4078-B83B-7E5A5280A283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0F1A2-6130-40B0-93F9-0AFCA31DBB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BEEC-BB1A-4078-B83B-7E5A5280A283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ED0F1A2-6130-40B0-93F9-0AFCA31DBB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BEEC-BB1A-4078-B83B-7E5A5280A283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ED0F1A2-6130-40B0-93F9-0AFCA31DB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BEEC-BB1A-4078-B83B-7E5A5280A283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D0F1A2-6130-40B0-93F9-0AFCA31DBB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ED0F1A2-6130-40B0-93F9-0AFCA31DBB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BEEC-BB1A-4078-B83B-7E5A5280A283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ED0F1A2-6130-40B0-93F9-0AFCA31DBB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D03BEEC-BB1A-4078-B83B-7E5A5280A283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D03BEEC-BB1A-4078-B83B-7E5A5280A283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ED0F1A2-6130-40B0-93F9-0AFCA31DBB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Классификация технологий продвижения программных продуктов.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Основные виды продвижения: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342900" algn="just">
              <a:lnSpc>
                <a:spcPct val="110000"/>
              </a:lnSpc>
              <a:spcBef>
                <a:spcPts val="0"/>
              </a:spcBef>
            </a:pPr>
            <a:r>
              <a:rPr lang="ru-RU" dirty="0"/>
              <a:t>реклама;</a:t>
            </a:r>
          </a:p>
          <a:p>
            <a:pPr marL="0" indent="342900" algn="just">
              <a:lnSpc>
                <a:spcPct val="110000"/>
              </a:lnSpc>
              <a:spcBef>
                <a:spcPts val="0"/>
              </a:spcBef>
            </a:pPr>
            <a:r>
              <a:rPr lang="ru-RU" dirty="0"/>
              <a:t>паблисити (“паблик </a:t>
            </a:r>
            <a:r>
              <a:rPr lang="ru-RU" dirty="0" err="1"/>
              <a:t>релейшенз</a:t>
            </a:r>
            <a:r>
              <a:rPr lang="ru-RU" dirty="0"/>
              <a:t>” - формирование системы гармоничных коммуникаций организации с ее целевыми аудиториями на основе полной и объективной информированности в рамках достижения маркетинговых целей коммуникатора.);</a:t>
            </a:r>
          </a:p>
          <a:p>
            <a:pPr marL="0" indent="342900" algn="just">
              <a:lnSpc>
                <a:spcPct val="110000"/>
              </a:lnSpc>
              <a:spcBef>
                <a:spcPts val="0"/>
              </a:spcBef>
            </a:pPr>
            <a:r>
              <a:rPr lang="ru-RU" dirty="0"/>
              <a:t>стимулирование сбыта;</a:t>
            </a:r>
          </a:p>
          <a:p>
            <a:pPr marL="0" indent="342900" algn="just">
              <a:lnSpc>
                <a:spcPct val="110000"/>
              </a:lnSpc>
              <a:spcBef>
                <a:spcPts val="0"/>
              </a:spcBef>
            </a:pPr>
            <a:r>
              <a:rPr lang="ru-RU" dirty="0"/>
              <a:t>персональные продажи.</a:t>
            </a:r>
          </a:p>
          <a:p>
            <a:pPr marL="0" indent="3429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Их роли в потребительском и промышленном маркетинге несколько отличаются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Места по важности видов продвижения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507288" cy="964703"/>
          </a:xfrm>
        </p:spPr>
        <p:txBody>
          <a:bodyPr>
            <a:normAutofit/>
          </a:bodyPr>
          <a:lstStyle/>
          <a:p>
            <a:pPr marL="0" indent="3429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Их роли в потребительском и промышленном маркетинге несколько отличаются 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976" y="2636912"/>
            <a:ext cx="8873512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Роли исследований и продвижения в маркетинге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196752"/>
            <a:ext cx="8784976" cy="1512169"/>
          </a:xfrm>
        </p:spPr>
        <p:txBody>
          <a:bodyPr>
            <a:noAutofit/>
          </a:bodyPr>
          <a:lstStyle/>
          <a:p>
            <a:pPr marL="0" indent="3429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/>
              <a:t>Если маркетинговые исследования имеют целью “слушать” потребителя, то продвижение - вторая половина диалога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028" y="2636912"/>
            <a:ext cx="8820472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Продвижение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dirty="0"/>
              <a:t>- любая форма сообщений для информации, убеждения, напоминания о товарах, услугах, общественной деятельности, идеях 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426170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ru-RU" dirty="0"/>
              <a:t>Управление продажами выстраивается на следующих основных элементах управленческой деятельности: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700808"/>
            <a:ext cx="8784976" cy="4824536"/>
          </a:xfrm>
        </p:spPr>
        <p:txBody>
          <a:bodyPr>
            <a:normAutofit lnSpcReduction="10000"/>
          </a:bodyPr>
          <a:lstStyle/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/>
              <a:t>•	выявление целевых групп, на которых фокусируются продажи: отдельные целевые клиенты; целевые группы; сегменты; стратегические ниши; поддерживающие ниши;  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/>
              <a:t>•	определение стратегии и тактики работы с целевыми группами: выход на целевые группы; формулирование предложения; формулирование снятия возражения; формирование контрпредложения; разработка механизмов переключения клиентов конкурентов; определение тактики удержания клиентов, расширения спектра предложений; определение тактики работы с претензиями и т.п.;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570186"/>
          </a:xfrm>
        </p:spPr>
        <p:txBody>
          <a:bodyPr>
            <a:normAutofit fontScale="90000"/>
          </a:bodyPr>
          <a:lstStyle/>
          <a:p>
            <a:r>
              <a:rPr lang="ru-RU" dirty="0"/>
              <a:t>Управление продажами выстраивается на следующих основных элементах управленческой деятельности: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772816"/>
            <a:ext cx="8784976" cy="5085184"/>
          </a:xfrm>
        </p:spPr>
        <p:txBody>
          <a:bodyPr>
            <a:normAutofit/>
          </a:bodyPr>
          <a:lstStyle/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•	формирование каналов распределения и продаж: определение эффективных каналов распределения, с точки зрения наиболее интенсивного и эффективного распределения товаров;  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•	управление каналами продаж: прогнозирование продаж по каналам; определение условий для каждого канала; управление стимулированием и коммуникацией и т.д.;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714202"/>
          </a:xfrm>
        </p:spPr>
        <p:txBody>
          <a:bodyPr>
            <a:normAutofit fontScale="90000"/>
          </a:bodyPr>
          <a:lstStyle/>
          <a:p>
            <a:r>
              <a:rPr lang="ru-RU" dirty="0"/>
              <a:t>Управление продажами выстраивается на следующих основных элементах управленческой деятельности: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844824"/>
            <a:ext cx="8856984" cy="4896544"/>
          </a:xfrm>
        </p:spPr>
        <p:txBody>
          <a:bodyPr>
            <a:normAutofit fontScale="92500" lnSpcReduction="10000"/>
          </a:bodyPr>
          <a:lstStyle/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•	стимулирование канала распределения (торговый маркетинг): планирование и реализация мероприятий по стимулированию распределения между участниками канала, методологическая поддержка продаж канала распределения;  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•	организация менеджмента продаж: формирование в компании структуры управления продажами, определение задач и функций структуры управления продажами (структура, штат отдела продаж; принцип распределения функций в отделе: по территориям, группам клиентов, товарным линейкам и т.д.);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282154"/>
          </a:xfrm>
        </p:spPr>
        <p:txBody>
          <a:bodyPr>
            <a:normAutofit fontScale="90000"/>
          </a:bodyPr>
          <a:lstStyle/>
          <a:p>
            <a:r>
              <a:rPr lang="ru-RU" dirty="0"/>
              <a:t>Управление продажами выстраивается на следующих основных элементах управленческой деятельности: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•	управление экономикой продаж: расчет стоимости продаж, регулирование издержек на продажи; обеспечение требуемых показателей распределения, сбыта, эффективности продаж, оценка личной эффективности сотрудников;  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•	корректировка системы продаж — оценка и корректировка всей системы продаж (не реже одного раза в год).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Важнейшие функции продвижения: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 marL="0" indent="342900"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создание образа престижности, низких цен, инноваций,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информация о товаре и его параметрах,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сохранение популярности товаров (услуг),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изменение образа использования товара,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создание энтузиазма среди участников сбыта,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убеждение покупателей переходить к более дорогим товарам,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ответы на вопросы потребителей,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благоприятная информация о компании.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Цели продвижения: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стимулирование спроса и улучшение образа компании. Конкретные действия зависят от так называемой иерархии воздействия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Иерархия воздействия продвижения</a:t>
            </a:r>
          </a:p>
        </p:txBody>
      </p:sp>
      <p:pic>
        <p:nvPicPr>
          <p:cNvPr id="4" name="Содержимое 3" descr="Описание: Иерархия воздействия продвижения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8424935" cy="55446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208</TotalTime>
  <Words>237</Words>
  <Application>Microsoft Office PowerPoint</Application>
  <PresentationFormat>Экран (4:3)</PresentationFormat>
  <Paragraphs>37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Calibri</vt:lpstr>
      <vt:lpstr>Georgia</vt:lpstr>
      <vt:lpstr>Wingdings</vt:lpstr>
      <vt:lpstr>Wingdings 2</vt:lpstr>
      <vt:lpstr>Официальная</vt:lpstr>
      <vt:lpstr> Классификация технологий продвижения программных продуктов. </vt:lpstr>
      <vt:lpstr>Продвижение</vt:lpstr>
      <vt:lpstr>Управление продажами выстраивается на следующих основных элементах управленческой деятельности: </vt:lpstr>
      <vt:lpstr>Управление продажами выстраивается на следующих основных элементах управленческой деятельности: </vt:lpstr>
      <vt:lpstr>Управление продажами выстраивается на следующих основных элементах управленческой деятельности: </vt:lpstr>
      <vt:lpstr>Управление продажами выстраивается на следующих основных элементах управленческой деятельности:</vt:lpstr>
      <vt:lpstr>Важнейшие функции продвижения: </vt:lpstr>
      <vt:lpstr>Цели продвижения: </vt:lpstr>
      <vt:lpstr>Иерархия воздействия продвижения</vt:lpstr>
      <vt:lpstr>Основные виды продвижения:</vt:lpstr>
      <vt:lpstr>Места по важности видов продвижения</vt:lpstr>
      <vt:lpstr>Роли исследований и продвижения в маркетинге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технологий продвижения программных продуктов.</dc:title>
  <dc:creator>2_3_29</dc:creator>
  <cp:lastModifiedBy>Пользователь Windows</cp:lastModifiedBy>
  <cp:revision>15</cp:revision>
  <dcterms:created xsi:type="dcterms:W3CDTF">2019-10-07T05:20:54Z</dcterms:created>
  <dcterms:modified xsi:type="dcterms:W3CDTF">2023-12-07T16:21:09Z</dcterms:modified>
</cp:coreProperties>
</file>