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7" r:id="rId5"/>
    <p:sldId id="271" r:id="rId6"/>
    <p:sldId id="268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3782-22C8-4DDB-9784-6FD68E2BE6F2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F7FA4-A6BF-4BA9-92EC-A793083F6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Передача информации в локальной сети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Единицы измерения информации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520" y="1556792"/>
            <a:ext cx="86893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229600" cy="6237312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2800" b="1" dirty="0">
                <a:latin typeface="Arial"/>
                <a:ea typeface="Calibri"/>
                <a:cs typeface="Times New Roman"/>
              </a:rPr>
              <a:t>Пример 1.</a:t>
            </a:r>
            <a:r>
              <a:rPr lang="ru-RU" sz="2800" dirty="0">
                <a:latin typeface="Arial"/>
                <a:ea typeface="Calibri"/>
                <a:cs typeface="Times New Roman"/>
              </a:rPr>
              <a:t> Скорость передачи данных через ADSL-соединение равна 128000 бит/c. Через данное соединение передают файл размером 625 кбайт. Определить время передачи файла в секундах.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2800" dirty="0">
                <a:latin typeface="Arial"/>
                <a:ea typeface="Calibri"/>
                <a:cs typeface="Times New Roman"/>
              </a:rPr>
              <a:t>Решение: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800" dirty="0">
                <a:latin typeface="Arial"/>
                <a:ea typeface="Calibri"/>
                <a:cs typeface="Times New Roman"/>
              </a:rPr>
              <a:t>Из формулы Q=q*t получаем: </a:t>
            </a:r>
            <a:r>
              <a:rPr lang="en-US" sz="2800" dirty="0">
                <a:latin typeface="Arial"/>
                <a:ea typeface="Calibri"/>
                <a:cs typeface="Times New Roman"/>
              </a:rPr>
              <a:t>t</a:t>
            </a:r>
            <a:r>
              <a:rPr lang="ru-RU" sz="2800" dirty="0">
                <a:latin typeface="Arial"/>
                <a:ea typeface="Calibri"/>
                <a:cs typeface="Times New Roman"/>
              </a:rPr>
              <a:t>=</a:t>
            </a:r>
            <a:r>
              <a:rPr lang="en-US" sz="2800" dirty="0">
                <a:latin typeface="Arial"/>
                <a:ea typeface="Calibri"/>
                <a:cs typeface="Times New Roman"/>
              </a:rPr>
              <a:t>Q</a:t>
            </a:r>
            <a:r>
              <a:rPr lang="ru-RU" sz="2800" dirty="0">
                <a:latin typeface="Arial"/>
                <a:ea typeface="Calibri"/>
                <a:cs typeface="Times New Roman"/>
              </a:rPr>
              <a:t>/</a:t>
            </a:r>
            <a:r>
              <a:rPr lang="en-US" sz="2800" dirty="0">
                <a:latin typeface="Arial"/>
                <a:ea typeface="Calibri"/>
                <a:cs typeface="Times New Roman"/>
              </a:rPr>
              <a:t>q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800" dirty="0">
                <a:latin typeface="Arial"/>
                <a:ea typeface="Calibri"/>
                <a:cs typeface="Times New Roman"/>
              </a:rPr>
              <a:t>переведем размер файла в биты, чтобы «согласовать» единицы измерения: 625 кбайт = 625*1024 байт = 625*1024*8 бит.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800" dirty="0">
                <a:latin typeface="Arial"/>
                <a:ea typeface="Calibri"/>
                <a:cs typeface="Times New Roman"/>
              </a:rPr>
              <a:t>чтобы найти время передачи в секундах, нужно разделить размер файла на скорость передачи: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800" dirty="0">
                <a:latin typeface="Arial"/>
                <a:ea typeface="Calibri"/>
                <a:cs typeface="Times New Roman"/>
              </a:rPr>
              <a:t>t=(625*1024*8) бит / 128000 бит/с </a:t>
            </a:r>
            <a:r>
              <a:rPr lang="ru-RU" sz="2800" dirty="0" smtClean="0">
                <a:latin typeface="Arial"/>
                <a:ea typeface="Calibri"/>
                <a:cs typeface="Times New Roman"/>
              </a:rPr>
              <a:t>=40 </a:t>
            </a:r>
            <a:r>
              <a:rPr lang="ru-RU" sz="2800" dirty="0">
                <a:latin typeface="Arial"/>
                <a:ea typeface="Calibri"/>
                <a:cs typeface="Times New Roman"/>
              </a:rPr>
              <a:t>с.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2800" dirty="0">
                <a:latin typeface="Arial"/>
                <a:ea typeface="Calibri"/>
                <a:cs typeface="Times New Roman"/>
              </a:rPr>
              <a:t>Ответ: 40 с</a:t>
            </a:r>
            <a:r>
              <a:rPr lang="ru-RU" sz="2800" dirty="0" smtClean="0">
                <a:latin typeface="Arial"/>
                <a:ea typeface="Calibri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70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1C5BFF-391A-4C96-992A-59F5E9BCF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87220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100" b="1" dirty="0"/>
              <a:t>Задача. </a:t>
            </a:r>
            <a:r>
              <a:rPr lang="ru-RU" sz="3100" dirty="0"/>
              <a:t>Модем передает данные со скоростью 56 Кбит/сек. Передача текстового файла заняла 4,5 минуты. Определите, сколько страниц содержал переданный текст, если известно, что он был представлен в кодировке </a:t>
            </a:r>
            <a:r>
              <a:rPr lang="ru-RU" sz="3100" dirty="0" err="1"/>
              <a:t>Unicode</a:t>
            </a:r>
            <a:r>
              <a:rPr lang="ru-RU" sz="3100" dirty="0"/>
              <a:t>, а на одной странице – 3072 символа.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2A06C37-3EBE-4467-9C1B-FFBC5AFC1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4904"/>
            <a:ext cx="8507288" cy="401845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Решение: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Переводим минуты в секунды: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 4,5 мин = 4*60+30=270 сек.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 Определяем объем переданного файла: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 270 сек * 56 Кбит/сек = 15120 Кбит = 1935360 байт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 Одна страница текста содержит 3072 символа*2 байта = 6144 байт информации.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 Определяем количество страниц в тексте: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 1935360 байт/6144 байт = 315 страниц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          Ответ: 315 страниц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53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Arial"/>
                <a:ea typeface="Calibri"/>
                <a:cs typeface="Times New Roman"/>
              </a:rPr>
              <a:t>Определите скорость работы модема, если за 132 с он может передать растровое изображение размером 640х480 пикселей. На каждый пиксель приходится 3 байта.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34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4BE71CC-89DD-4911-8D76-D0FD77BDF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24744"/>
            <a:ext cx="8496944" cy="5472608"/>
          </a:xfrm>
        </p:spPr>
        <p:txBody>
          <a:bodyPr>
            <a:noAutofit/>
          </a:bodyPr>
          <a:lstStyle/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b="1" dirty="0"/>
              <a:t>Вариант 1</a:t>
            </a:r>
            <a:endParaRPr lang="ru-RU" sz="2200" dirty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dirty="0"/>
              <a:t>Скорость передачи данных через АDSL-соединение равна 512000 бит/с. Через данное соединение передают файл размером 1500 Кб. Определите время передачи файла в секундах.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b="1" dirty="0"/>
              <a:t>Вариант 2</a:t>
            </a:r>
            <a:endParaRPr lang="ru-RU" sz="2200" dirty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dirty="0"/>
              <a:t>Скорость передачи данных через АDSL-соединение равна 1024000 бит/с. Через данное соединение передают файл размером 2500 Кб. Определите время передачи файла в секундах.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b="1" dirty="0"/>
              <a:t>Вариант 3</a:t>
            </a:r>
            <a:endParaRPr lang="ru-RU" sz="2200" dirty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dirty="0"/>
              <a:t>Скорость передачи данных через АDSL-соединение равна 1024000 бит/с. Передача файла через данное соединение заняла 5 секунд. Определите размер файла в килобайтах.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b="1" dirty="0"/>
              <a:t>Дополнительные задачи</a:t>
            </a:r>
            <a:endParaRPr lang="ru-RU" sz="2200" dirty="0"/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dirty="0"/>
              <a:t>1.	Передачи данных через ADSL-соединение заняла 2 минуты. За это время был передан файл, размер которого 3 750 Кбайт. Определите минимальную скорость (бит/c), при ко-торой такая передача возможна.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dirty="0"/>
              <a:t>2.	Скорость передачи данных через ADSL-соединение равна 125 Кбит/с. Сколько времени (в секундах) займет передача файла объемом 500 Кбайт по этому каналу? </a:t>
            </a:r>
          </a:p>
          <a:p>
            <a:pPr marL="0" indent="0" algn="just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dirty="0"/>
              <a:t>3.	Скорость передачи данных через ADSL-соединение равна 256000 бод. Передача файла через это соединение заняла 2 минуты. Определите размер файла в килобайтах.</a:t>
            </a:r>
          </a:p>
        </p:txBody>
      </p:sp>
    </p:spTree>
    <p:extLst>
      <p:ext uri="{BB962C8B-B14F-4D97-AF65-F5344CB8AC3E}">
        <p14:creationId xmlns:p14="http://schemas.microsoft.com/office/powerpoint/2010/main" val="15762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1C2AF7A-6626-4F32-8DC0-CD35B8635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416638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b="1" dirty="0"/>
              <a:t>Вариант 4</a:t>
            </a: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Определите скорость работы модема, если за 256 с он может передать растровое изображение размером 640х480 пикселей. На каждый пиксель приходится 3 байта.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/>
              <a:t>Вариант 5</a:t>
            </a: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Сколько секунд потребуется модему, передающему информацию со скоростью 56 000 бит/с, чтобы передать цветное растровое изображение размером 640 х 480 пикселей, при условии, что цвет каждого пикселя кодируется тремя байтами?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/>
              <a:t>Вариант 6</a:t>
            </a: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Определите скорость работы модема, если за 132 с он может передать растровое изображение размером 640х480 пикселей. На каждый пиксель приходится 3 байта.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/>
              <a:t>Вариант 7</a:t>
            </a:r>
            <a:endParaRPr lang="ru-RU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Сколько секунд потребуется модему, передающему информацию со скоростью 28800 бит/с, чтобы передать цветное растровое изображение размером 640 х 480 пикселей, при условии, что цвет каждого пикселя кодируется тремя байтами?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8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764</TotalTime>
  <Words>390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Передача информации в локальной сети</vt:lpstr>
      <vt:lpstr>Единицы измерения информации</vt:lpstr>
      <vt:lpstr>Презентация PowerPoint</vt:lpstr>
      <vt:lpstr>Задача. Модем передает данные со скоростью 56 Кбит/сек. Передача текстового файла заняла 4,5 минуты. Определите, сколько страниц содержал переданный текст, если известно, что он был представлен в кодировке Unicode, а на одной странице – 3072 символа.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информации</dc:title>
  <dc:creator>2_3_29</dc:creator>
  <cp:lastModifiedBy>bppk_учитель</cp:lastModifiedBy>
  <cp:revision>40</cp:revision>
  <dcterms:created xsi:type="dcterms:W3CDTF">2019-09-09T07:34:11Z</dcterms:created>
  <dcterms:modified xsi:type="dcterms:W3CDTF">2024-09-10T08:01:05Z</dcterms:modified>
</cp:coreProperties>
</file>