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9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4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40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1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7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9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3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7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7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417B-FDC2-42F6-AC3E-C035EF86400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4D3E-D9DA-40CE-A50E-0B859539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-black.ru/optimizacija-programmnogo-koda/" TargetMode="External"/><Relationship Id="rId2" Type="http://schemas.openxmlformats.org/officeDocument/2006/relationships/hyperlink" Target="https://techrocks.ru/2019/01/25/code-optimization-tip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Оптимизация программного кода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://techrocks.ru/2019/01/25/code-optimization-tips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https://it-black.ru/optimizacija-programmnogo-koda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8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Ручная </a:t>
            </a:r>
            <a:r>
              <a:rPr lang="ru-RU" b="1" dirty="0" smtClean="0">
                <a:solidFill>
                  <a:prstClr val="black"/>
                </a:solidFill>
              </a:rPr>
              <a:t>оптимизация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Оптимизация вручную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Подпрограммы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самым высоким коэффициентом оптимизируются в первую очередь.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оптимизации вручную, существует 2 подхода: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"чистка"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"перепрограммирование" 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6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Оптимизация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53195"/>
            <a:ext cx="10515600" cy="362376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это процесс построения по исходной программе эквивалентной программы, обладающей лучшими характеристиками времени работы и/или объема занимаемой ОП.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07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source_sans_proregular"/>
              </a:rPr>
              <a:t>Виды </a:t>
            </a:r>
            <a:r>
              <a:rPr lang="ru-RU" dirty="0" smtClean="0">
                <a:solidFill>
                  <a:srgbClr val="000000"/>
                </a:solidFill>
                <a:latin typeface="source_sans_proregular"/>
              </a:rPr>
              <a:t>оптимизации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313131"/>
                </a:solidFill>
                <a:latin typeface="PT Serif"/>
              </a:rPr>
              <a:t>Оптимизация </a:t>
            </a:r>
            <a:r>
              <a:rPr lang="ru-RU" dirty="0">
                <a:solidFill>
                  <a:srgbClr val="313131"/>
                </a:solidFill>
                <a:latin typeface="PT Serif"/>
              </a:rPr>
              <a:t>кода может проводиться как и вручную, программистом, так </a:t>
            </a:r>
            <a:r>
              <a:rPr lang="ru-RU">
                <a:solidFill>
                  <a:srgbClr val="313131"/>
                </a:solidFill>
                <a:latin typeface="PT Serif"/>
              </a:rPr>
              <a:t>и </a:t>
            </a:r>
            <a:r>
              <a:rPr lang="ru-RU" smtClean="0">
                <a:solidFill>
                  <a:srgbClr val="313131"/>
                </a:solidFill>
                <a:latin typeface="PT Serif"/>
              </a:rPr>
              <a:t>автоматизировано. </a:t>
            </a:r>
            <a:r>
              <a:rPr lang="ru-RU" dirty="0">
                <a:solidFill>
                  <a:srgbClr val="313131"/>
                </a:solidFill>
                <a:latin typeface="PT Serif"/>
              </a:rPr>
              <a:t>В последнем случае оптимизатор может быть как отдельным программным средством, так и быть встроенным в компилятор (т.н. оптимизирующий компилятор). Кроме того, следует отметить, что современные процессоры могут оптимизировать порядок выполнения инструкций кода.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0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source_sans_proregular"/>
              </a:rPr>
              <a:t>Виды </a:t>
            </a:r>
            <a:r>
              <a:rPr lang="ru-RU" dirty="0" smtClean="0">
                <a:solidFill>
                  <a:srgbClr val="000000"/>
                </a:solidFill>
                <a:latin typeface="source_sans_proregular"/>
              </a:rPr>
              <a:t>оптимизации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313131"/>
                </a:solidFill>
                <a:latin typeface="PT Serif"/>
              </a:rPr>
              <a:t>Существуют </a:t>
            </a:r>
            <a:r>
              <a:rPr lang="ru-RU" dirty="0">
                <a:solidFill>
                  <a:srgbClr val="313131"/>
                </a:solidFill>
                <a:latin typeface="PT Serif"/>
              </a:rPr>
              <a:t>такие понятия как высокоуровневая и низкоуровневая оптимизация. Высокоуровневые оптимизации в большинстве проводятся программистом, который, оперируя абстрактными сущностями (функциями, процедурами, классами и т.д.) и представляя себе общую модель решения задачи, может оптимизировать дизайн системы. Оптимизации на уровне элементарных структурных блоков исходного кода (циклов, ветвлений и т.д.) тоже обычно относят к высокому </a:t>
            </a:r>
            <a:r>
              <a:rPr lang="ru-RU" dirty="0" smtClean="0">
                <a:solidFill>
                  <a:srgbClr val="313131"/>
                </a:solidFill>
                <a:latin typeface="PT Serif"/>
              </a:rPr>
              <a:t>уровню</a:t>
            </a:r>
            <a:r>
              <a:rPr lang="ru-RU" dirty="0">
                <a:solidFill>
                  <a:srgbClr val="313131"/>
                </a:solidFill>
                <a:latin typeface="PT Serif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8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source_sans_proregular"/>
              </a:rPr>
              <a:t>Виды </a:t>
            </a:r>
            <a:r>
              <a:rPr lang="ru-RU" dirty="0" smtClean="0">
                <a:solidFill>
                  <a:srgbClr val="000000"/>
                </a:solidFill>
                <a:latin typeface="source_sans_proregular"/>
              </a:rPr>
              <a:t>оптимизации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313131"/>
                </a:solidFill>
                <a:latin typeface="PT Serif"/>
              </a:rPr>
              <a:t>Низкоуровневая </a:t>
            </a:r>
            <a:r>
              <a:rPr lang="ru-RU" dirty="0">
                <a:solidFill>
                  <a:srgbClr val="313131"/>
                </a:solidFill>
                <a:latin typeface="PT Serif"/>
              </a:rPr>
              <a:t>оптимизация производится на этапе превращения исходного кода в набор машинных команд, и зачастую именно этот этап подвергается автоматизации. Впрочем, программисты на ассемблере считают, что никакая машина не превзойдет в этом хорошего программиста (при этом все согласны, что плохой программист сделает еще хуже и машины).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2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Ручная оптимизация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b="1" dirty="0"/>
              <a:t>Сегментация программы</a:t>
            </a:r>
            <a:r>
              <a:rPr lang="ru-RU" dirty="0"/>
              <a:t>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подлежащую оптимизации следует разделить на подпрограммы и ответить на 3 вопроса: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какой процент общего времени использует каждая подпрограмма </a:t>
            </a:r>
          </a:p>
          <a:p>
            <a:pPr lvl="1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насколько в % отношении оптимизируется каждая подпрограмма </a:t>
            </a:r>
          </a:p>
          <a:p>
            <a:pPr lvl="1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сколько человеко-часов необходимо для достижения этой цели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Ручная </a:t>
            </a:r>
            <a:r>
              <a:rPr lang="ru-RU" b="1" dirty="0" smtClean="0">
                <a:solidFill>
                  <a:prstClr val="black"/>
                </a:solidFill>
              </a:rPr>
              <a:t>оптимизация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работы подпрограммы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установить фактическое время работы каждой подпрограммы. Если это невозможно, применяется другой подход. Он заключается в подсчете количества операторов в подпрограммах по распечатке. Операторы, включенные в тело цикла, учитываются многократно. 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первую очередь необходимо оптимизировать подпрограмму, которая используется больше других.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0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Ручная </a:t>
            </a:r>
            <a:r>
              <a:rPr lang="ru-RU" b="1" dirty="0" smtClean="0">
                <a:solidFill>
                  <a:prstClr val="black"/>
                </a:solidFill>
              </a:rPr>
              <a:t>оптимизация</a:t>
            </a:r>
            <a:br>
              <a:rPr lang="ru-RU" b="1" dirty="0" smtClean="0">
                <a:solidFill>
                  <a:prstClr val="black"/>
                </a:solidFill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32" y="1448790"/>
            <a:ext cx="12157868" cy="49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Ручная </a:t>
            </a:r>
            <a:r>
              <a:rPr lang="ru-RU" b="1" dirty="0" smtClean="0">
                <a:solidFill>
                  <a:prstClr val="black"/>
                </a:solidFill>
              </a:rPr>
              <a:t>оптимизация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  <a:tabLst>
                <a:tab pos="457200" algn="l"/>
              </a:tabLs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Процент общего улучшения программы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того, как определен % общего времени, используемый подпрограммой ,следует оценить ее возможное улучшение. 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каждой подпрограммы можно вычислить следующий коэффициент: </a:t>
            </a:r>
          </a:p>
          <a:p>
            <a:pPr marL="0" indent="0"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964" y="4120737"/>
            <a:ext cx="10472396" cy="205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356</Words>
  <Application>Microsoft Office PowerPoint</Application>
  <PresentationFormat>Произвольный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Оптимизация программного кода</vt:lpstr>
      <vt:lpstr>Оптимизация программы </vt:lpstr>
      <vt:lpstr>Виды оптимизации</vt:lpstr>
      <vt:lpstr>Виды оптимизации</vt:lpstr>
      <vt:lpstr>Виды оптимизации</vt:lpstr>
      <vt:lpstr>Ручная оптимизация</vt:lpstr>
      <vt:lpstr>Ручная оптимизация</vt:lpstr>
      <vt:lpstr>Ручная оптимизация Пример:</vt:lpstr>
      <vt:lpstr>Ручная оптимизация</vt:lpstr>
      <vt:lpstr>Ручная оптимизация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root</dc:creator>
  <cp:lastModifiedBy>bppk_учитель</cp:lastModifiedBy>
  <cp:revision>7</cp:revision>
  <dcterms:created xsi:type="dcterms:W3CDTF">2020-11-10T09:49:40Z</dcterms:created>
  <dcterms:modified xsi:type="dcterms:W3CDTF">2021-11-15T12:04:45Z</dcterms:modified>
</cp:coreProperties>
</file>