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338533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310811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13478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254865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16519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63F0F0-25DB-406E-B1C2-ACE55B068556}" type="datetimeFigureOut">
              <a:rPr lang="ru-RU" smtClean="0"/>
              <a:t>03.03.2023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298364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63F0F0-25DB-406E-B1C2-ACE55B068556}" type="datetimeFigureOut">
              <a:rPr lang="ru-RU" smtClean="0"/>
              <a:t>03.03.2023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41665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63F0F0-25DB-406E-B1C2-ACE55B068556}" type="datetimeFigureOut">
              <a:rPr lang="ru-RU" smtClean="0"/>
              <a:t>03.03.2023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61620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63F0F0-25DB-406E-B1C2-ACE55B068556}" type="datetimeFigureOut">
              <a:rPr lang="ru-RU" smtClean="0"/>
              <a:t>03.03.2023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313962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63F0F0-25DB-406E-B1C2-ACE55B068556}" type="datetimeFigureOut">
              <a:rPr lang="ru-RU" smtClean="0"/>
              <a:t>03.03.2023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255754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63F0F0-25DB-406E-B1C2-ACE55B068556}" type="datetimeFigureOut">
              <a:rPr lang="ru-RU" smtClean="0"/>
              <a:t>03.03.2023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2765BA-22C4-4013-88C0-E11745DDA169}" type="slidenum">
              <a:rPr lang="ru-RU" smtClean="0"/>
              <a:t>‹#›</a:t>
            </a:fld>
            <a:endParaRPr lang="ru-RU"/>
          </a:p>
        </p:txBody>
      </p:sp>
    </p:spTree>
    <p:extLst>
      <p:ext uri="{BB962C8B-B14F-4D97-AF65-F5344CB8AC3E}">
        <p14:creationId xmlns:p14="http://schemas.microsoft.com/office/powerpoint/2010/main" val="32489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3F0F0-25DB-406E-B1C2-ACE55B068556}" type="datetimeFigureOut">
              <a:rPr lang="ru-RU" smtClean="0"/>
              <a:t>03.03.2023</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765BA-22C4-4013-88C0-E11745DDA169}" type="slidenum">
              <a:rPr lang="ru-RU" smtClean="0"/>
              <a:t>‹#›</a:t>
            </a:fld>
            <a:endParaRPr lang="ru-RU"/>
          </a:p>
        </p:txBody>
      </p:sp>
    </p:spTree>
    <p:extLst>
      <p:ext uri="{BB962C8B-B14F-4D97-AF65-F5344CB8AC3E}">
        <p14:creationId xmlns:p14="http://schemas.microsoft.com/office/powerpoint/2010/main" val="16238532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ABC5D2-5B32-444C-9D19-55F249CFE816}"/>
              </a:ext>
            </a:extLst>
          </p:cNvPr>
          <p:cNvSpPr>
            <a:spLocks noGrp="1"/>
          </p:cNvSpPr>
          <p:nvPr>
            <p:ph type="ctrTitle"/>
          </p:nvPr>
        </p:nvSpPr>
        <p:spPr>
          <a:xfrm>
            <a:off x="1154954" y="1447800"/>
            <a:ext cx="9767511" cy="3329581"/>
          </a:xfrm>
        </p:spPr>
        <p:txBody>
          <a:bodyPr>
            <a:normAutofit/>
          </a:bodyPr>
          <a:lstStyle/>
          <a:p>
            <a:r>
              <a:rPr lang="ru-RU" sz="7200" dirty="0">
                <a:latin typeface="Arial" panose="020B0604020202020204" pitchFamily="34" charset="0"/>
                <a:ea typeface="Times New Roman" panose="02020603050405020304" pitchFamily="18" charset="0"/>
              </a:rPr>
              <a:t>Понятие коммутации. </a:t>
            </a:r>
            <a:endParaRPr lang="ru-RU" sz="7200" dirty="0"/>
          </a:p>
        </p:txBody>
      </p:sp>
      <p:sp>
        <p:nvSpPr>
          <p:cNvPr id="3" name="Подзаголовок 2">
            <a:extLst>
              <a:ext uri="{FF2B5EF4-FFF2-40B4-BE49-F238E27FC236}">
                <a16:creationId xmlns:a16="http://schemas.microsoft.com/office/drawing/2014/main" xmlns="" id="{9732224D-C78E-429C-9462-FCE65A2947AF}"/>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3797471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311A22-6025-4EB4-832E-F5D6CB1EEBF4}"/>
              </a:ext>
            </a:extLst>
          </p:cNvPr>
          <p:cNvSpPr>
            <a:spLocks noGrp="1"/>
          </p:cNvSpPr>
          <p:nvPr>
            <p:ph type="title"/>
          </p:nvPr>
        </p:nvSpPr>
        <p:spPr>
          <a:xfrm>
            <a:off x="646111" y="452718"/>
            <a:ext cx="9404723" cy="981799"/>
          </a:xfrm>
        </p:spPr>
        <p:txBody>
          <a:bodyPr/>
          <a:lstStyle/>
          <a:p>
            <a:pPr algn="ctr"/>
            <a:r>
              <a:rPr lang="ru-RU" sz="4400" dirty="0">
                <a:latin typeface="Arial" panose="020B0604020202020204" pitchFamily="34" charset="0"/>
                <a:ea typeface="Times New Roman" panose="02020603050405020304" pitchFamily="18" charset="0"/>
              </a:rPr>
              <a:t>Понятие коммутации. </a:t>
            </a:r>
            <a:endParaRPr lang="ru-RU" dirty="0"/>
          </a:p>
        </p:txBody>
      </p:sp>
      <p:sp>
        <p:nvSpPr>
          <p:cNvPr id="3" name="Объект 2">
            <a:extLst>
              <a:ext uri="{FF2B5EF4-FFF2-40B4-BE49-F238E27FC236}">
                <a16:creationId xmlns:a16="http://schemas.microsoft.com/office/drawing/2014/main" xmlns="" id="{C2EED579-8ADF-417E-9A9D-880FDB63D6C0}"/>
              </a:ext>
            </a:extLst>
          </p:cNvPr>
          <p:cNvSpPr>
            <a:spLocks noGrp="1"/>
          </p:cNvSpPr>
          <p:nvPr>
            <p:ph idx="1"/>
          </p:nvPr>
        </p:nvSpPr>
        <p:spPr>
          <a:xfrm>
            <a:off x="318407" y="1289957"/>
            <a:ext cx="11609614" cy="5461907"/>
          </a:xfrm>
        </p:spPr>
        <p:txBody>
          <a:bodyPr>
            <a:normAutofit lnSpcReduction="10000"/>
          </a:bodyPr>
          <a:lstStyle/>
          <a:p>
            <a:pPr marL="0" indent="0">
              <a:buNone/>
            </a:pPr>
            <a:r>
              <a:rPr lang="ru-RU" sz="3600" b="1" dirty="0"/>
              <a:t>Под коммутацией понимают технологию выбора направления и организацию передачи данных в сетях, имеющих несколько альтернативных маршрутов, по которым может производиться обмен информацией между двумя узлами.</a:t>
            </a:r>
          </a:p>
          <a:p>
            <a:pPr marL="0" indent="0">
              <a:buNone/>
            </a:pPr>
            <a:r>
              <a:rPr lang="ru-RU" sz="3600" b="1" dirty="0"/>
              <a:t>Различают сети, основанные на коммутации:</a:t>
            </a:r>
          </a:p>
          <a:p>
            <a:r>
              <a:rPr lang="ru-RU" sz="3600" b="1" dirty="0"/>
              <a:t>Каналов</a:t>
            </a:r>
          </a:p>
          <a:p>
            <a:r>
              <a:rPr lang="ru-RU" sz="3600" b="1" dirty="0"/>
              <a:t>сообщений</a:t>
            </a:r>
          </a:p>
          <a:p>
            <a:r>
              <a:rPr lang="ru-RU" sz="3600" b="1" dirty="0"/>
              <a:t>Пакетов</a:t>
            </a:r>
          </a:p>
          <a:p>
            <a:endParaRPr lang="ru-RU" dirty="0"/>
          </a:p>
        </p:txBody>
      </p:sp>
    </p:spTree>
    <p:extLst>
      <p:ext uri="{BB962C8B-B14F-4D97-AF65-F5344CB8AC3E}">
        <p14:creationId xmlns:p14="http://schemas.microsoft.com/office/powerpoint/2010/main" val="1999282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311A22-6025-4EB4-832E-F5D6CB1EEBF4}"/>
              </a:ext>
            </a:extLst>
          </p:cNvPr>
          <p:cNvSpPr>
            <a:spLocks noGrp="1"/>
          </p:cNvSpPr>
          <p:nvPr>
            <p:ph type="title"/>
          </p:nvPr>
        </p:nvSpPr>
        <p:spPr>
          <a:xfrm>
            <a:off x="646111" y="452718"/>
            <a:ext cx="9404723" cy="981799"/>
          </a:xfrm>
        </p:spPr>
        <p:txBody>
          <a:bodyPr/>
          <a:lstStyle/>
          <a:p>
            <a:pPr algn="ctr"/>
            <a:r>
              <a:rPr lang="ru-RU" sz="4400" dirty="0">
                <a:latin typeface="Arial" panose="020B0604020202020204" pitchFamily="34" charset="0"/>
                <a:ea typeface="Times New Roman" panose="02020603050405020304" pitchFamily="18" charset="0"/>
              </a:rPr>
              <a:t>Коммутация каналов. </a:t>
            </a:r>
            <a:endParaRPr lang="ru-RU" dirty="0"/>
          </a:p>
        </p:txBody>
      </p:sp>
      <p:sp>
        <p:nvSpPr>
          <p:cNvPr id="3" name="Объект 2">
            <a:extLst>
              <a:ext uri="{FF2B5EF4-FFF2-40B4-BE49-F238E27FC236}">
                <a16:creationId xmlns:a16="http://schemas.microsoft.com/office/drawing/2014/main" xmlns="" id="{C2EED579-8ADF-417E-9A9D-880FDB63D6C0}"/>
              </a:ext>
            </a:extLst>
          </p:cNvPr>
          <p:cNvSpPr>
            <a:spLocks noGrp="1"/>
          </p:cNvSpPr>
          <p:nvPr>
            <p:ph idx="1"/>
          </p:nvPr>
        </p:nvSpPr>
        <p:spPr>
          <a:xfrm>
            <a:off x="514350" y="1551964"/>
            <a:ext cx="11168743" cy="4696436"/>
          </a:xfrm>
        </p:spPr>
        <p:txBody>
          <a:bodyPr>
            <a:normAutofit/>
          </a:bodyPr>
          <a:lstStyle/>
          <a:p>
            <a:pPr marL="0" indent="0">
              <a:buNone/>
            </a:pPr>
            <a:r>
              <a:rPr lang="ru-RU" sz="3600" b="1" dirty="0"/>
              <a:t>При коммутации каналов устанавливается соединение между передающей и принимающей стороной в виде непрерывного составного физического канала из последовательно соединенных отдельных канальных участков для прямой передачи данных между узлами. Затем сообщение передается по образованному каналу.</a:t>
            </a:r>
          </a:p>
          <a:p>
            <a:endParaRPr lang="ru-RU" dirty="0"/>
          </a:p>
        </p:txBody>
      </p:sp>
    </p:spTree>
    <p:extLst>
      <p:ext uri="{BB962C8B-B14F-4D97-AF65-F5344CB8AC3E}">
        <p14:creationId xmlns:p14="http://schemas.microsoft.com/office/powerpoint/2010/main" val="4243559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311A22-6025-4EB4-832E-F5D6CB1EEBF4}"/>
              </a:ext>
            </a:extLst>
          </p:cNvPr>
          <p:cNvSpPr>
            <a:spLocks noGrp="1"/>
          </p:cNvSpPr>
          <p:nvPr>
            <p:ph type="title"/>
          </p:nvPr>
        </p:nvSpPr>
        <p:spPr>
          <a:xfrm>
            <a:off x="646111" y="452718"/>
            <a:ext cx="9404723" cy="981799"/>
          </a:xfrm>
        </p:spPr>
        <p:txBody>
          <a:bodyPr/>
          <a:lstStyle/>
          <a:p>
            <a:pPr algn="ctr"/>
            <a:r>
              <a:rPr lang="ru-RU" sz="4400" dirty="0">
                <a:latin typeface="Arial" panose="020B0604020202020204" pitchFamily="34" charset="0"/>
                <a:ea typeface="Times New Roman" panose="02020603050405020304" pitchFamily="18" charset="0"/>
              </a:rPr>
              <a:t>Коммутация сообщений. </a:t>
            </a:r>
            <a:endParaRPr lang="ru-RU" dirty="0"/>
          </a:p>
        </p:txBody>
      </p:sp>
      <p:sp>
        <p:nvSpPr>
          <p:cNvPr id="3" name="Объект 2">
            <a:extLst>
              <a:ext uri="{FF2B5EF4-FFF2-40B4-BE49-F238E27FC236}">
                <a16:creationId xmlns:a16="http://schemas.microsoft.com/office/drawing/2014/main" xmlns="" id="{C2EED579-8ADF-417E-9A9D-880FDB63D6C0}"/>
              </a:ext>
            </a:extLst>
          </p:cNvPr>
          <p:cNvSpPr>
            <a:spLocks noGrp="1"/>
          </p:cNvSpPr>
          <p:nvPr>
            <p:ph idx="1"/>
          </p:nvPr>
        </p:nvSpPr>
        <p:spPr>
          <a:xfrm>
            <a:off x="146957" y="1338044"/>
            <a:ext cx="11879036" cy="5519956"/>
          </a:xfrm>
        </p:spPr>
        <p:txBody>
          <a:bodyPr>
            <a:normAutofit fontScale="92500" lnSpcReduction="20000"/>
          </a:bodyPr>
          <a:lstStyle/>
          <a:p>
            <a:pPr marL="0" indent="0">
              <a:lnSpc>
                <a:spcPct val="120000"/>
              </a:lnSpc>
              <a:spcBef>
                <a:spcPts val="0"/>
              </a:spcBef>
              <a:buNone/>
            </a:pPr>
            <a:r>
              <a:rPr lang="ru-RU" sz="3600" b="1" dirty="0"/>
              <a:t>Коммутация сообщений – процесс пересылки данных, включающий прием, хранение, выбор исходного направления и дальнейшую передачу блоков сообщений (без разбивки на пакеты). При коммутации сообщений блоки сообщений передаются последовательно от одного промежуточного узла к другому с временной буферизацией их на дисках каждого узла, пока не достигнут адресата. При этом новая передача может начаться только после того, как весь блок будет принят. Ошибка при передаче повлечет новую повторную передачу всего блока</a:t>
            </a:r>
            <a:r>
              <a:rPr lang="ru-RU" sz="3600" dirty="0"/>
              <a:t>.</a:t>
            </a:r>
          </a:p>
          <a:p>
            <a:endParaRPr lang="ru-RU" dirty="0"/>
          </a:p>
        </p:txBody>
      </p:sp>
    </p:spTree>
    <p:extLst>
      <p:ext uri="{BB962C8B-B14F-4D97-AF65-F5344CB8AC3E}">
        <p14:creationId xmlns:p14="http://schemas.microsoft.com/office/powerpoint/2010/main" val="1471327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311A22-6025-4EB4-832E-F5D6CB1EEBF4}"/>
              </a:ext>
            </a:extLst>
          </p:cNvPr>
          <p:cNvSpPr>
            <a:spLocks noGrp="1"/>
          </p:cNvSpPr>
          <p:nvPr>
            <p:ph type="title"/>
          </p:nvPr>
        </p:nvSpPr>
        <p:spPr>
          <a:xfrm>
            <a:off x="686933" y="207789"/>
            <a:ext cx="9404723" cy="981799"/>
          </a:xfrm>
        </p:spPr>
        <p:txBody>
          <a:bodyPr/>
          <a:lstStyle/>
          <a:p>
            <a:pPr algn="ctr"/>
            <a:r>
              <a:rPr lang="ru-RU" sz="4400" dirty="0">
                <a:latin typeface="Arial" panose="020B0604020202020204" pitchFamily="34" charset="0"/>
                <a:ea typeface="Times New Roman" panose="02020603050405020304" pitchFamily="18" charset="0"/>
              </a:rPr>
              <a:t>Коммутация пакетов. </a:t>
            </a:r>
            <a:endParaRPr lang="ru-RU" dirty="0"/>
          </a:p>
        </p:txBody>
      </p:sp>
      <p:sp>
        <p:nvSpPr>
          <p:cNvPr id="3" name="Объект 2">
            <a:extLst>
              <a:ext uri="{FF2B5EF4-FFF2-40B4-BE49-F238E27FC236}">
                <a16:creationId xmlns:a16="http://schemas.microsoft.com/office/drawing/2014/main" xmlns="" id="{C2EED579-8ADF-417E-9A9D-880FDB63D6C0}"/>
              </a:ext>
            </a:extLst>
          </p:cNvPr>
          <p:cNvSpPr>
            <a:spLocks noGrp="1"/>
          </p:cNvSpPr>
          <p:nvPr>
            <p:ph idx="1"/>
          </p:nvPr>
        </p:nvSpPr>
        <p:spPr>
          <a:xfrm>
            <a:off x="244930" y="1224643"/>
            <a:ext cx="11748406" cy="5347607"/>
          </a:xfrm>
        </p:spPr>
        <p:txBody>
          <a:bodyPr>
            <a:normAutofit fontScale="92500" lnSpcReduction="10000"/>
          </a:bodyPr>
          <a:lstStyle/>
          <a:p>
            <a:pPr marL="0" indent="0">
              <a:buNone/>
            </a:pPr>
            <a:r>
              <a:rPr lang="ru-RU" sz="3600" dirty="0"/>
              <a:t>Передача пакетов осуществляется аналогично передаче сообщений, но так как размер пакета значительно меньше блока сообщения, то достигается быстрая его обработка промежуточным коммуникационным оборудованием. Поэтому канал передачи данных занят только во время передачи пакета и по ее завершению освобождается для передачи других пакетов. Шлюзы и маршрутизаторы, принимают пакеты от конечных узлов и на основании адресной информации передают их друг другу, а в конечном итоге станции назначения. Данный вид передачи данных является стандартом для сети Интернет.</a:t>
            </a:r>
          </a:p>
          <a:p>
            <a:endParaRPr lang="ru-RU" dirty="0"/>
          </a:p>
        </p:txBody>
      </p:sp>
    </p:spTree>
    <p:extLst>
      <p:ext uri="{BB962C8B-B14F-4D97-AF65-F5344CB8AC3E}">
        <p14:creationId xmlns:p14="http://schemas.microsoft.com/office/powerpoint/2010/main" val="3224864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250</Words>
  <Application>Microsoft Office PowerPoint</Application>
  <PresentationFormat>Произвольный</PresentationFormat>
  <Paragraphs>13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Понятие коммутации. </vt:lpstr>
      <vt:lpstr>Понятие коммутации. </vt:lpstr>
      <vt:lpstr>Коммутация каналов. </vt:lpstr>
      <vt:lpstr>Коммутация сообщений. </vt:lpstr>
      <vt:lpstr>Коммутация пакетов.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коммутации. </dc:title>
  <dc:creator>bppk_учитель</dc:creator>
  <cp:lastModifiedBy>bppk_учитель</cp:lastModifiedBy>
  <cp:revision>5</cp:revision>
  <dcterms:created xsi:type="dcterms:W3CDTF">2020-03-27T08:45:57Z</dcterms:created>
  <dcterms:modified xsi:type="dcterms:W3CDTF">2023-03-03T09:53:40Z</dcterms:modified>
</cp:coreProperties>
</file>