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404664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Конус, его элементы.</a:t>
            </a:r>
            <a:endParaRPr lang="ru-RU" sz="44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176" y="2060848"/>
            <a:ext cx="345186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0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848" y="476672"/>
            <a:ext cx="8111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Конусом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называется тело, которое состоит из круга- </a:t>
            </a:r>
            <a:r>
              <a:rPr lang="ru-RU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основания конуса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точки, не лежащей в плоскости этого круга- </a:t>
            </a:r>
            <a:r>
              <a:rPr lang="ru-RU" sz="32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вершины конуса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 всех отрезков, соединяющих вершину конуса с точками основания.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80" y="3486289"/>
            <a:ext cx="345186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23928" y="3284984"/>
            <a:ext cx="46867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Отрезки, соединяющие вершину конуса с точками окружности основания называются </a:t>
            </a:r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образующими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конуса.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80660" y="3695953"/>
            <a:ext cx="792088" cy="252028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768463" y="3702313"/>
            <a:ext cx="472827" cy="251392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1295636" y="3695953"/>
            <a:ext cx="945654" cy="2397343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51740" y="4852382"/>
            <a:ext cx="324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67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30670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1682" y="404951"/>
            <a:ext cx="50698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Высота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конуса- это перпендикуляр, опущенный из вершины конуса на плоскость основания. У прямого конуса основание высоты совпадает  с центром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основания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(h)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123728" y="620688"/>
            <a:ext cx="0" cy="216024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145085" y="1628800"/>
            <a:ext cx="26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12304" y="4387016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Ось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конуса- прямая, содержащая его высоту.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6488" y="5373216"/>
            <a:ext cx="7820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Радиус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конуса- это радиус его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основания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(r)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123728" y="2780928"/>
            <a:ext cx="1440160" cy="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11760" y="242088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0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900igr.net/datas/geometrija/Konus/0003-003-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77"/>
          <a:stretch/>
        </p:blipFill>
        <p:spPr bwMode="auto">
          <a:xfrm>
            <a:off x="266617" y="260647"/>
            <a:ext cx="8640959" cy="6336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5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611560" y="455296"/>
            <a:ext cx="763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</a:rPr>
              <a:t>Сечения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конуса плоскостями 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045400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1. Осевое сечение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конуса ( 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сечение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конуса плоскостью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проходящей через его ось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)-равнобедренный треугольник , 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две стороны которого являются образующими,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третья-диаметром.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56992"/>
            <a:ext cx="31718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5589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44260" y="5589240"/>
            <a:ext cx="28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732240" y="33569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2592" y="5733256"/>
            <a:ext cx="214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39496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2. Сечение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конуса плоскостью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проходящей через его вершину- равнобедренный треугольник, две стороны </a:t>
            </a: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которого являются образующими, </a:t>
            </a:r>
            <a:r>
              <a:rPr lang="ru-RU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третья- хордой.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611560" y="455296"/>
            <a:ext cx="763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</a:rPr>
              <a:t>Сечения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конуса плоскостями 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212976"/>
            <a:ext cx="31146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97289" y="5989826"/>
            <a:ext cx="31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47878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3068960"/>
            <a:ext cx="301452" cy="38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3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611560" y="455296"/>
            <a:ext cx="763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C00000"/>
                </a:solidFill>
              </a:rPr>
              <a:t>Сечения </a:t>
            </a:r>
            <a:r>
              <a:rPr lang="ru-RU" altLang="ru-RU" sz="3200" b="1" dirty="0" smtClean="0">
                <a:solidFill>
                  <a:srgbClr val="C00000"/>
                </a:solidFill>
              </a:rPr>
              <a:t>конуса плоскостями 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TextBox 5"/>
          <p:cNvSpPr txBox="1">
            <a:spLocks noChangeArrowheads="1"/>
          </p:cNvSpPr>
          <p:nvPr/>
        </p:nvSpPr>
        <p:spPr bwMode="auto">
          <a:xfrm>
            <a:off x="511542" y="1196752"/>
            <a:ext cx="756007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3200" dirty="0"/>
              <a:t>3. Сечение </a:t>
            </a:r>
            <a:r>
              <a:rPr lang="ru-RU" altLang="ru-RU" sz="3200" dirty="0" smtClean="0"/>
              <a:t>конуса плоскостью</a:t>
            </a:r>
            <a:r>
              <a:rPr lang="ru-RU" altLang="ru-RU" sz="3200" dirty="0"/>
              <a:t>, параллельной основанию </a:t>
            </a:r>
            <a:r>
              <a:rPr lang="ru-RU" altLang="ru-RU" sz="3200" dirty="0" smtClean="0"/>
              <a:t>конуса- круг с центром на оси конуса.</a:t>
            </a:r>
            <a:endParaRPr lang="ru-RU" altLang="ru-RU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50" y="2996952"/>
            <a:ext cx="29527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66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2688" y="4203680"/>
            <a:ext cx="7405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Задача№3. </a:t>
            </a:r>
            <a:r>
              <a:rPr lang="ru-RU" sz="2800" dirty="0"/>
              <a:t>Радиус основания конуса 3 м, высота 4 м. Найдите образующую.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564904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Задача№2</a:t>
            </a:r>
            <a:r>
              <a:rPr lang="ru-RU" sz="2800" dirty="0">
                <a:solidFill>
                  <a:srgbClr val="FF0000"/>
                </a:solidFill>
              </a:rPr>
              <a:t>. </a:t>
            </a:r>
            <a:r>
              <a:rPr lang="ru-RU" sz="2800" dirty="0"/>
              <a:t>Высота конуса 20м, образующая 25м. Найдите площадь основания.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360" y="548680"/>
            <a:ext cx="80442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Задача№1. </a:t>
            </a:r>
            <a:r>
              <a:rPr lang="ru-RU" sz="2800" dirty="0" smtClean="0"/>
              <a:t>Осевое сечение конуса- равносторонний треугольник. Образующая конуса 6 м. Найти площадь основания.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002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136</TotalTime>
  <Words>231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</cp:revision>
  <dcterms:created xsi:type="dcterms:W3CDTF">2016-02-01T10:08:09Z</dcterms:created>
  <dcterms:modified xsi:type="dcterms:W3CDTF">2016-02-03T10:46:21Z</dcterms:modified>
</cp:coreProperties>
</file>