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29" r:id="rId3"/>
    <p:sldId id="330" r:id="rId4"/>
    <p:sldId id="331" r:id="rId5"/>
    <p:sldId id="332" r:id="rId6"/>
    <p:sldId id="33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0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2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65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2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13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4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3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3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4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7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2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718CF-31E0-475A-BE4E-04A230ABE9B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042C5A-AFD3-4D5B-B780-57265541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9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Возможности табличных процессоров</a:t>
            </a:r>
          </a:p>
        </p:txBody>
      </p:sp>
    </p:spTree>
    <p:extLst>
      <p:ext uri="{BB962C8B-B14F-4D97-AF65-F5344CB8AC3E}">
        <p14:creationId xmlns:p14="http://schemas.microsoft.com/office/powerpoint/2010/main" val="428673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10527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Табличные процессоры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это специальный комплекс программ для управления электронной таблицей.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Электронная таблица (ЭТ)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компьютерный эквивалент обычной таблицы, в клетках (ячейках) которой записаны данные различных типов: текст, даты, формулы, числа.</a:t>
            </a:r>
          </a:p>
        </p:txBody>
      </p:sp>
    </p:spTree>
    <p:extLst>
      <p:ext uri="{BB962C8B-B14F-4D97-AF65-F5344CB8AC3E}">
        <p14:creationId xmlns:p14="http://schemas.microsoft.com/office/powerpoint/2010/main" val="358549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548680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табличных процессоров целесообразно в тех случаях, когда: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1.	числа, с которыми требуется работать при решении поставленной задачи, можно расположить в виде таблицы, т. е. в строках и графах;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2.	числа в одной строке или графе связаны с числами в других строках или графах и предполагается использование математических вычислений над данными таблицы;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3.	предполагается статистическая обработка данных; возможно частое изменение информации; отслеживается большое число показателей; предполагается изготовление нужного числа копий табличных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117871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548680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Табличные процессоры обеспечивают:</a:t>
            </a:r>
          </a:p>
          <a:p>
            <a:pPr indent="536575"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1.	ввод, хранение и корректировку большого количества данных;</a:t>
            </a:r>
          </a:p>
          <a:p>
            <a:pPr indent="536575"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2.	автоматическое обновление результатов вычислений при изменении исходных данных;</a:t>
            </a:r>
          </a:p>
          <a:p>
            <a:pPr indent="536575"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3.	наглядность и естественную форму документов, представляемых пользователю на экране.</a:t>
            </a:r>
          </a:p>
        </p:txBody>
      </p:sp>
    </p:spTree>
    <p:extLst>
      <p:ext uri="{BB962C8B-B14F-4D97-AF65-F5344CB8AC3E}">
        <p14:creationId xmlns:p14="http://schemas.microsoft.com/office/powerpoint/2010/main" val="56211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520" y="548681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типы функций: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1) для формул при вычислениях: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-математические, тригонометрические, включая функции суммирования, произведения и т.п.;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-логические функции типа IF (если);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-статистические функции средней арифметической 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2) текстовые функции, 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3) финансовые функции 4) функции даты и времени;</a:t>
            </a:r>
          </a:p>
          <a:p>
            <a:pPr indent="536575"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5) функции сгруппированных данных, например, сортировка данных по различным критериям.</a:t>
            </a:r>
          </a:p>
          <a:p>
            <a:pPr indent="536575"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7528" y="692697"/>
            <a:ext cx="8568952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основе табличных данных средствами табличного процессора можно проводить графический анализ данных с использованием разнообразных графиков и диаграмм.</a:t>
            </a:r>
          </a:p>
        </p:txBody>
      </p:sp>
    </p:spTree>
    <p:extLst>
      <p:ext uri="{BB962C8B-B14F-4D97-AF65-F5344CB8AC3E}">
        <p14:creationId xmlns:p14="http://schemas.microsoft.com/office/powerpoint/2010/main" val="25305383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266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Возможности табличных процессоров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табличных процессоров</dc:title>
  <dc:creator>User_1</dc:creator>
  <cp:lastModifiedBy>User_1</cp:lastModifiedBy>
  <cp:revision>1</cp:revision>
  <dcterms:created xsi:type="dcterms:W3CDTF">2023-10-03T08:18:21Z</dcterms:created>
  <dcterms:modified xsi:type="dcterms:W3CDTF">2023-10-03T08:19:08Z</dcterms:modified>
</cp:coreProperties>
</file>