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UCD</a:t>
            </a:r>
            <a:r>
              <a:rPr lang="ru-RU" sz="6600" dirty="0" smtClean="0"/>
              <a:t> ДИАГРАММЫ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402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</a:t>
            </a:r>
            <a:r>
              <a:rPr lang="en-US" dirty="0"/>
              <a:t>UCD: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Укажите контекст использования: определите людей, которые будут использовать продукт, для чего они будут использовать</a:t>
            </a:r>
          </a:p>
          <a:p>
            <a:r>
              <a:rPr lang="ru-RU" dirty="0"/>
              <a:t>его и при каких условиях они будут его использовать.</a:t>
            </a:r>
          </a:p>
          <a:p>
            <a:r>
              <a:rPr lang="ru-RU" dirty="0"/>
              <a:t>Укажите требования: Определите любые бизнес-требования или цели пользователя, которые должны быть выполнены, </a:t>
            </a:r>
            <a:r>
              <a:rPr lang="ru-RU" dirty="0" smtClean="0"/>
              <a:t>чтобы продукт </a:t>
            </a:r>
            <a:r>
              <a:rPr lang="ru-RU" dirty="0"/>
              <a:t>был успешным.</a:t>
            </a:r>
          </a:p>
          <a:p>
            <a:r>
              <a:rPr lang="ru-RU" dirty="0"/>
              <a:t>Создание дизайнерских решений: Эта часть процесса может выполняться поэтапно, от черновой концепции до полного дизайна.</a:t>
            </a:r>
          </a:p>
          <a:p>
            <a:r>
              <a:rPr lang="ru-RU" dirty="0"/>
              <a:t>Оценивайте проекты: Оценка – в идеале путем тестирования удобства использования с реальными пользователями – является такой же неотъемлемой частью, как качественное тестирование для качественной разработки программного обеспечения.</a:t>
            </a:r>
          </a:p>
        </p:txBody>
      </p:sp>
    </p:spTree>
    <p:extLst>
      <p:ext uri="{BB962C8B-B14F-4D97-AF65-F5344CB8AC3E}">
        <p14:creationId xmlns:p14="http://schemas.microsoft.com/office/powerpoint/2010/main" val="148006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UCD – дизайн, ориентированный на пользователя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это </a:t>
            </a:r>
            <a:r>
              <a:rPr lang="ru-RU" sz="3600" dirty="0"/>
              <a:t>дисциплина, которая фокусируется не на потребностях пользователя, а на его желаниях, окружении, симпатиях, вкусах и т.д.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48517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UCD – дизайн, ориентированный на пользователя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9"/>
            <a:ext cx="8784976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представляет </a:t>
            </a:r>
            <a:r>
              <a:rPr lang="ru-RU" sz="3600" dirty="0"/>
              <a:t>собой набор процессов, которые направлены на то, чтобы поставить пользователей в центр проектирования и разработки продукта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13573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UCD – дизайн, ориентированный на пользователя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3"/>
            <a:ext cx="8784976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представляет </a:t>
            </a:r>
            <a:r>
              <a:rPr lang="ru-RU" sz="3600" dirty="0"/>
              <a:t>собой итеративный процесс проектирования, в котором дизайнеры сосредотачиваются на пользователях и их потребностях на каждом этапе процесса проектирования.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92568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Принципы проектирования, ориентированного на пользователя: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Пользователи вовлечены в процесс проектирования с самого начала. Критические проектные решения оцениваются на основе того, как они работают для конечных пользователей.</a:t>
            </a:r>
          </a:p>
          <a:p>
            <a:r>
              <a:rPr lang="ru-RU" dirty="0"/>
              <a:t>Важность уточнения требований. Команда разработчиков всегда старается привести бизнес-требования в соответствие с потребностями пользователей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2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Принципы проектирования, ориентированного на пользователя: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Внедрение </a:t>
            </a:r>
            <a:r>
              <a:rPr lang="ru-RU" dirty="0"/>
              <a:t>цикла обратной связи с пользователем в жизненный цикл продукта. Команда разработчиков регулярно собирает и анализирует отзывы пользователей. Эта информация помогает команде принимать решения, в большей степени ориентированные на пользователя.</a:t>
            </a:r>
          </a:p>
          <a:p>
            <a:r>
              <a:rPr lang="ru-RU" dirty="0"/>
              <a:t>Итеративный процесс проектирования. Команда разработчиков постоянно работает над улучшением пользовательского опыта; изменения вносятся постепенно, по мере того как компания лучше понимает свою целевую аудиторию.</a:t>
            </a:r>
          </a:p>
        </p:txBody>
      </p:sp>
    </p:spTree>
    <p:extLst>
      <p:ext uri="{BB962C8B-B14F-4D97-AF65-F5344CB8AC3E}">
        <p14:creationId xmlns:p14="http://schemas.microsoft.com/office/powerpoint/2010/main" val="98362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элементы дизайна, ориентированного на пользователя: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Наглядность: Пользователи должны с самого начала видеть, что они могут делать с продуктом, что это такое и как они могут его использовать.</a:t>
            </a:r>
          </a:p>
          <a:p>
            <a:r>
              <a:rPr lang="ru-RU" dirty="0"/>
              <a:t>Доступность: пользователи должны иметь возможность легко и быстро находить информацию. Им должны быть предложены различные способы поиска информации, например, кнопки вызова действий, параметры поиска, меню и т.д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60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элементы дизайна, ориентированного на пользователя: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dirty="0" smtClean="0"/>
              <a:t>Разборчивость</a:t>
            </a:r>
            <a:r>
              <a:rPr lang="ru-RU" dirty="0"/>
              <a:t>: текст должен быть легко читаемым. Вот так просто.</a:t>
            </a:r>
          </a:p>
          <a:p>
            <a:r>
              <a:rPr lang="ru-RU" dirty="0"/>
              <a:t>Язык: здесь предпочтительны короткие предложения. Чем проще фраза и слова, тем лучше.</a:t>
            </a:r>
          </a:p>
        </p:txBody>
      </p:sp>
    </p:spTree>
    <p:extLst>
      <p:ext uri="{BB962C8B-B14F-4D97-AF65-F5344CB8AC3E}">
        <p14:creationId xmlns:p14="http://schemas.microsoft.com/office/powerpoint/2010/main" val="3124908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</a:t>
            </a:r>
            <a:r>
              <a:rPr lang="en-US" dirty="0"/>
              <a:t>UCD: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Укажите контекст использования: определите людей, которые будут использовать продукт, для чего они будут </a:t>
            </a:r>
            <a:r>
              <a:rPr lang="ru-RU" smtClean="0"/>
              <a:t>использоватьего</a:t>
            </a:r>
            <a:r>
              <a:rPr lang="ru-RU" dirty="0" smtClean="0"/>
              <a:t> </a:t>
            </a:r>
            <a:r>
              <a:rPr lang="ru-RU" dirty="0"/>
              <a:t>и при каких условиях они будут его использовать.</a:t>
            </a:r>
          </a:p>
          <a:p>
            <a:r>
              <a:rPr lang="ru-RU" dirty="0"/>
              <a:t>Укажите требования: Определите любые бизнес-требования или цели пользователя, которые должны быть выполнены, </a:t>
            </a:r>
            <a:r>
              <a:rPr lang="ru-RU" dirty="0" smtClean="0"/>
              <a:t>чтобы продукт </a:t>
            </a:r>
            <a:r>
              <a:rPr lang="ru-RU" dirty="0"/>
              <a:t>был успешным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871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454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UCD ДИАГРАММЫ</vt:lpstr>
      <vt:lpstr>UCD – дизайн, ориентированный на пользователя</vt:lpstr>
      <vt:lpstr>UCD – дизайн, ориентированный на пользователя</vt:lpstr>
      <vt:lpstr>UCD – дизайн, ориентированный на пользователя</vt:lpstr>
      <vt:lpstr>Принципы проектирования, ориентированного на пользователя:</vt:lpstr>
      <vt:lpstr>Принципы проектирования, ориентированного на пользователя:</vt:lpstr>
      <vt:lpstr>Основные элементы дизайна, ориентированного на пользователя:</vt:lpstr>
      <vt:lpstr>Основные элементы дизайна, ориентированного на пользователя:</vt:lpstr>
      <vt:lpstr>Этапы UCD:</vt:lpstr>
      <vt:lpstr>Этапы UCD: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UCD ДИАГРАММЫ</dc:title>
  <dc:creator>bppk_учитель</dc:creator>
  <cp:lastModifiedBy>bppk_учитель</cp:lastModifiedBy>
  <cp:revision>2</cp:revision>
  <dcterms:created xsi:type="dcterms:W3CDTF">2023-12-13T05:21:10Z</dcterms:created>
  <dcterms:modified xsi:type="dcterms:W3CDTF">2023-12-13T05:33:38Z</dcterms:modified>
</cp:coreProperties>
</file>