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36E469-441A-443D-AC58-AF3A1494E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2A50C2E-55D5-4FFE-9FDE-8EB40DDF7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0F0D01-2686-4AF2-A4F1-78E7C8FFB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C53687-7410-428D-9996-83A1DCD17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3A9A71-A5AD-41CB-9DC6-15BE713A7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78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B5190-E424-42F9-9EB9-040747CF3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4E583AB-62EB-4A50-A24C-A31C9B27F2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D2B566-1A4A-4EFD-8AB5-BF0FD4A6C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034265-262C-4676-95F4-7A5947BD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E924F5-D5A9-4282-AA75-030D9A45D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493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662D27-B2EA-49FE-9D00-D60A2CBF6F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746BC66-7302-4F82-AA02-34A0691E26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DA2B7B-1280-4E59-9CEB-41F475BAD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F4C869-71F1-458F-85A0-438387024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0188E47-4FBF-485B-98C6-2848ED387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3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3FF717-2A50-4514-85FC-7C0479317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769F87-C66B-4C63-BC83-9EF0497DA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173368A-3366-43A1-8B1B-B1B76B8B9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C03EBCD-E9BA-4355-A9FA-01DAC68B3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DC0BBC-2455-4E52-ABA3-A528D173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31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91ED2B-7BA2-4AA3-89AF-5F3811CA1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1970B6-F19B-4691-82A2-953F01C1EA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EDC80C9-1DCE-4A9F-9184-419226D7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32DD2A-845B-402E-BF5B-165309820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996B398-2984-406A-B904-02FA25A1D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4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B1746E-2DB6-45B8-8F51-59D8A9DE2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318D1C-58DD-472F-AD13-6823E0CED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7966F4-E5DB-4FE6-9156-7D4B5DA4B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9CC53A-41BA-4FFA-888E-8596D09D5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39E82E-2797-4371-A888-952EAE2C3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97651C1-E3AF-45D3-81F0-D714D0240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1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B7309B-3116-4285-A304-2136EB5BD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01848B-E3A9-4F47-B729-1AA281E0B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C80F71C-160F-40A5-86A2-6DC4C4A1C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1E96383-598C-46A9-AB02-A89A45399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1F94AD3-4D0B-4964-A8BA-9CA89F785F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5FF592-A2DD-4AA7-AB45-9D831843B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53D0DAB-B09B-44A6-A630-E9A8B3F04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6D14E7-14FE-4AE2-85E4-DD85471B6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8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E04956-7BC9-48B2-84C2-B4DE9CF74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73A9753-820A-433D-B2E7-BD46CCFEA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C006FF-8AC1-44BC-B30E-934C0492D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41D931-39BC-4B20-B788-DFECA52D4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91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0AFDC76-D060-48E3-894B-269099888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8912580-7362-430A-8B5C-BC5427B5E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00B7AD7-33E3-4CB8-983F-F1772B5FC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8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1C37A76-25CC-44CC-BD8B-7B25722AF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F0CEDB0-73F8-4DB6-A0A6-290E177E3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1F9BC9B-A0A4-42ED-8802-7752E070EE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9DCCCB-E442-4461-AD77-17114CAE1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F99B2D-A3A8-40C7-835A-99EDC3F77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13727D8-2E7E-4916-ABD8-3C3F70CCC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7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8FE9ED-8390-45AF-8704-22BCB209E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12EAC9B-B554-45A8-98A0-D6B272822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2FFB6E-2D15-400A-B77C-84BD2F3A0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07DCE6-0FAD-4648-8120-78170E36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B8D88B3-A718-45AE-A831-DF46E28C2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7C9141-0FB7-4919-8EC9-3D596024F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9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AD0679-9409-49AA-88DA-1CF78A0A8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294017-FDB2-438A-8329-D444171F8D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294DB7-FE57-4CDF-A704-7A2F1FFBF0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3DC4F-5C03-4D80-AFD2-A4669864D76A}" type="datetimeFigureOut">
              <a:rPr lang="en-US" smtClean="0"/>
              <a:t>3/27/2025</a:t>
            </a:fld>
            <a:endParaRPr lang="en-US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61FD1B1-45D7-43F6-A1E0-9371C03281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286CCD-428C-44E6-B6E0-000527637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2DFFD-C700-4D8B-9981-554169EA2D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8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539E51-3D31-49AD-86E0-61E5881A95B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СИСТЕМА КОМАНД ИСПОЛНИТЕЛЯ РОБОТА ВЕРТУНА</a:t>
            </a:r>
            <a:endParaRPr lang="en-US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2FB36C2-5E60-42F3-B616-B7CB535B7F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15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E409F8-D3AC-43F8-9836-7F158BAC1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РОБОТ ВЕРТУН: СИСТЕМА КОМАНД</a:t>
            </a:r>
            <a:endParaRPr lang="en-US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A2756F5F-CF46-4127-8E76-1446F6F6F62D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444815" y="1825625"/>
            <a:ext cx="1064995" cy="1118245"/>
          </a:xfr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90430ADB-196D-46BB-9532-BB8F31EA1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29238" y="1825625"/>
            <a:ext cx="7224562" cy="466725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200" dirty="0"/>
              <a:t>ПОВОРОТ НАЛЕВО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ПОВОРОТ НАПРАВО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ВПЕРЁД</a:t>
            </a:r>
          </a:p>
          <a:p>
            <a:pPr marL="0" indent="0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3200" dirty="0"/>
              <a:t>ЗАКРАСИТЬ</a:t>
            </a:r>
            <a:endParaRPr lang="en-US" sz="32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BDD7D19B-A528-4973-831E-7AE08FBDD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0580" y="3094934"/>
            <a:ext cx="1064995" cy="1016586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C4364FAB-D0DF-4B14-A28F-4199DEE85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44814" y="4262584"/>
            <a:ext cx="1064995" cy="1118245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FB0F44C7-85F6-495B-A08A-0C6B1D63281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44814" y="5531893"/>
            <a:ext cx="1090761" cy="995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0861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44F229-A48A-46C6-87E9-D19DE528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51C29D-02F5-47A4-B185-555CBA6E855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D794D56-6C61-4160-A881-6EB070D3A7A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3939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Широкоэкранный</PresentationFormat>
  <Paragraphs>10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СИСТЕМА КОМАНД ИСПОЛНИТЕЛЯ РОБОТА ВЕРТУНА</vt:lpstr>
      <vt:lpstr>РОБОТ ВЕРТУН: СИСТЕМА КОМАНД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КОМАНД ИСПОЛНИТЕЛЯ РОБОТА ВЕРТУНА</dc:title>
  <dc:creator>root</dc:creator>
  <cp:lastModifiedBy>root</cp:lastModifiedBy>
  <cp:revision>1</cp:revision>
  <dcterms:created xsi:type="dcterms:W3CDTF">2025-03-27T14:34:07Z</dcterms:created>
  <dcterms:modified xsi:type="dcterms:W3CDTF">2025-03-27T14:34:18Z</dcterms:modified>
</cp:coreProperties>
</file>