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6E469-441A-443D-AC58-AF3A1494E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A50C2E-55D5-4FFE-9FDE-8EB40DDF7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F0D01-2686-4AF2-A4F1-78E7C8FF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53687-7410-428D-9996-83A1DCD1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3A9A71-A5AD-41CB-9DC6-15BE713A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B5190-E424-42F9-9EB9-040747CF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E583AB-62EB-4A50-A24C-A31C9B27F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D2B566-1A4A-4EFD-8AB5-BF0FD4A6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034265-262C-4676-95F4-7A5947BD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924F5-D5A9-4282-AA75-030D9A45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662D27-B2EA-49FE-9D00-D60A2CBF6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46BC66-7302-4F82-AA02-34A0691E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DA2B7B-1280-4E59-9CEB-41F475BA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4C869-71F1-458F-85A0-43838702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88E47-4FBF-485B-98C6-2848ED38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FF717-2A50-4514-85FC-7C0479317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769F87-C66B-4C63-BC83-9EF0497DA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3368A-3366-43A1-8B1B-B1B76B8B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03EBCD-E9BA-4355-A9FA-01DAC68B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C0BBC-2455-4E52-ABA3-A528D173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1ED2B-7BA2-4AA3-89AF-5F3811CA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1970B6-F19B-4691-82A2-953F01C1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DC80C9-1DCE-4A9F-9184-419226D7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2DD2A-845B-402E-BF5B-16530982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96B398-2984-406A-B904-02FA25A1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1746E-2DB6-45B8-8F51-59D8A9DE2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318D1C-58DD-472F-AD13-6823E0CED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7966F4-E5DB-4FE6-9156-7D4B5DA4B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9CC53A-41BA-4FFA-888E-8596D09D5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39E82E-2797-4371-A888-952EAE2C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7651C1-E3AF-45D3-81F0-D714D024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1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7309B-3116-4285-A304-2136EB5B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01848B-E3A9-4F47-B729-1AA281E0B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80F71C-160F-40A5-86A2-6DC4C4A1C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E96383-598C-46A9-AB02-A89A45399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F94AD3-4D0B-4964-A8BA-9CA89F785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5FF592-A2DD-4AA7-AB45-9D831843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3D0DAB-B09B-44A6-A630-E9A8B3F0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6D14E7-14FE-4AE2-85E4-DD85471B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04956-7BC9-48B2-84C2-B4DE9CF7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3A9753-820A-433D-B2E7-BD46CCFE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C006FF-8AC1-44BC-B30E-934C0492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41D931-39BC-4B20-B788-DFECA52D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1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AFDC76-D060-48E3-894B-26909988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912580-7362-430A-8B5C-BC5427B5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0B7AD7-33E3-4CB8-983F-F1772B5F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8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37A76-25CC-44CC-BD8B-7B25722A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CEDB0-73F8-4DB6-A0A6-290E177E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F9BC9B-A0A4-42ED-8802-7752E070E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9DCCCB-E442-4461-AD77-17114CAE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F99B2D-A3A8-40C7-835A-99EDC3F7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3727D8-2E7E-4916-ABD8-3C3F70CC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7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FE9ED-8390-45AF-8704-22BCB209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12EAC9B-B554-45A8-98A0-D6B272822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2FFB6E-2D15-400A-B77C-84BD2F3A0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07DCE6-0FAD-4648-8120-78170E366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D88B3-A718-45AE-A831-DF46E28C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7C9141-0FB7-4919-8EC9-3D596024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AD0679-9409-49AA-88DA-1CF78A0A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294017-FDB2-438A-8329-D444171F8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294DB7-FE57-4CDF-A704-7A2F1FFBF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3DC4F-5C03-4D80-AFD2-A4669864D76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1FD1B1-45D7-43F6-A1E0-9371C0328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286CCD-428C-44E6-B6E0-000527637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DFFD-C700-4D8B-9981-554169EA2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39E51-3D31-49AD-86E0-61E5881A9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КОМАНД ИСПОЛНИТЕЛЯ РОБОТА ВЕРТУНА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FB36C2-5E60-42F3-B616-B7CB535B7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409F8-D3AC-43F8-9836-7F158BAC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РОБОТ ВЕРТУН: СИСТЕМА КОМАНД</a:t>
            </a:r>
            <a:endParaRPr lang="en-US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756F5F-CF46-4127-8E76-1446F6F6F62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44815" y="1825625"/>
            <a:ext cx="1064995" cy="1118245"/>
          </a:xfr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90430ADB-196D-46BB-9532-BB8F31EA1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9238" y="1825625"/>
            <a:ext cx="7224562" cy="466725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dirty="0"/>
              <a:t>ПОВОРОТ НАЛЕВО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ПОВОРОТ НАПРАВО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ВПЕРЁД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ЗАКРАСИТЬ</a:t>
            </a:r>
            <a:endParaRPr lang="en-US" sz="32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D7D19B-A528-4973-831E-7AE08FBDD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580" y="3094934"/>
            <a:ext cx="1064995" cy="10165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4364FAB-D0DF-4B14-A28F-4199DEE85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814" y="4262584"/>
            <a:ext cx="1064995" cy="111824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B0F44C7-85F6-495B-A08A-0C6B1D6328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814" y="5531893"/>
            <a:ext cx="1090761" cy="99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6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4F229-A48A-46C6-87E9-D19DE528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51C29D-02F5-47A4-B185-555CBA6E85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794D56-6C61-4160-A881-6EB070D3A7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93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СИСТЕМА КОМАНД ИСПОЛНИТЕЛЯ РОБОТА ВЕРТУНА</vt:lpstr>
      <vt:lpstr>РОБОТ ВЕРТУН: СИСТЕМА КОМАНД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КОМАНД ИСПОЛНИТЕЛЯ РОБОТА ВЕРТУНА</dc:title>
  <dc:creator>root</dc:creator>
  <cp:lastModifiedBy>root</cp:lastModifiedBy>
  <cp:revision>1</cp:revision>
  <dcterms:created xsi:type="dcterms:W3CDTF">2025-03-27T14:34:07Z</dcterms:created>
  <dcterms:modified xsi:type="dcterms:W3CDTF">2025-03-27T14:34:18Z</dcterms:modified>
</cp:coreProperties>
</file>