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  <p:sldId id="261" r:id="rId7"/>
    <p:sldId id="257" r:id="rId8"/>
    <p:sldId id="265" r:id="rId9"/>
    <p:sldId id="267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СОЗДАНИЕ МОДУЛЯ КЛАССА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59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Перейти в папку Классы…. Сделать ссылку на файл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ClassLibrary</a:t>
            </a:r>
            <a:r>
              <a:rPr lang="ru-RU" dirty="0" smtClean="0">
                <a:solidFill>
                  <a:srgbClr val="000000"/>
                </a:solidFill>
                <a:latin typeface="Consolas"/>
              </a:rPr>
              <a:t>БППК.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dll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8" y="1988840"/>
            <a:ext cx="766726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5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Добавить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ClassLibrary</a:t>
            </a:r>
            <a:r>
              <a:rPr lang="ru-RU" dirty="0" smtClean="0">
                <a:solidFill>
                  <a:srgbClr val="000000"/>
                </a:solidFill>
                <a:latin typeface="Consolas"/>
              </a:rPr>
              <a:t>БППК в проект</a:t>
            </a:r>
            <a:endParaRPr lang="ru-RU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60630"/>
            <a:ext cx="4995627" cy="520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1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Перед началом работы создайте в родной папке следующую структуру: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987" y="1638248"/>
            <a:ext cx="4113460" cy="510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9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9" y="332656"/>
            <a:ext cx="8957045" cy="64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0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black"/>
                </a:solidFill>
              </a:rPr>
              <a:t>Проект сохранить в папке КЛАССЫ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58" y="1340768"/>
            <a:ext cx="826600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6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Переименовать </a:t>
            </a:r>
            <a:r>
              <a:rPr lang="en-US" dirty="0" smtClean="0"/>
              <a:t>Class1.cs </a:t>
            </a:r>
            <a:r>
              <a:rPr lang="ru-RU" dirty="0" smtClean="0"/>
              <a:t>в </a:t>
            </a:r>
            <a:r>
              <a:rPr lang="en-US" dirty="0" err="1" smtClean="0"/>
              <a:t>Student.cs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93" y="1268760"/>
            <a:ext cx="819887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1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739444" cy="641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3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0"/>
            <a:ext cx="9001000" cy="61261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System;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namespace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nsolas"/>
              </a:rPr>
              <a:t>ClassLibrary</a:t>
            </a:r>
            <a:r>
              <a:rPr lang="ru-RU" sz="2800" dirty="0" smtClean="0">
                <a:solidFill>
                  <a:srgbClr val="000000"/>
                </a:solidFill>
                <a:latin typeface="Consolas"/>
              </a:rPr>
              <a:t>БППК</a:t>
            </a:r>
            <a:endParaRPr lang="ru-RU" sz="2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srgbClr val="2B91AF"/>
                </a:solidFill>
                <a:latin typeface="Consolas"/>
              </a:rPr>
              <a:t>Student</a:t>
            </a:r>
            <a:r>
              <a:rPr lang="ru-RU" sz="2800" dirty="0" smtClean="0">
                <a:solidFill>
                  <a:srgbClr val="2B91AF"/>
                </a:solidFill>
                <a:latin typeface="Consolas"/>
              </a:rPr>
              <a:t>// ОПИСАНИЕ КЛАССА</a:t>
            </a:r>
            <a:endParaRPr lang="en-US" sz="2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Consolas"/>
              </a:rPr>
              <a:t>{</a:t>
            </a:r>
            <a:endParaRPr lang="ru-RU" sz="2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/>
              </a:rPr>
              <a:t>studNumber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/>
              </a:rPr>
              <a:t>fio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telephone;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/>
              </a:rPr>
              <a:t>DateTime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birthday;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/>
              </a:rPr>
              <a:t>pasport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/>
              </a:rPr>
              <a:t>kurs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/>
              </a:rPr>
              <a:t>kodSpez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/>
              </a:rPr>
              <a:t>gruppa</a:t>
            </a:r>
            <a:r>
              <a:rPr lang="en-US" sz="2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2B91AF"/>
                </a:solidFill>
                <a:latin typeface="Consolas"/>
              </a:rPr>
              <a:t>Student</a:t>
            </a:r>
            <a:r>
              <a:rPr lang="en-US" sz="2800" dirty="0" smtClean="0">
                <a:solidFill>
                  <a:srgbClr val="000000"/>
                </a:solidFill>
                <a:latin typeface="Consolas"/>
              </a:rPr>
              <a:t>()</a:t>
            </a:r>
            <a:r>
              <a:rPr lang="ru-RU" sz="2800" dirty="0" smtClean="0">
                <a:solidFill>
                  <a:srgbClr val="000000"/>
                </a:solidFill>
                <a:latin typeface="Consolas"/>
              </a:rPr>
              <a:t>//ИНИЦИАЛИЗАЦИЯ КЛАССА</a:t>
            </a:r>
            <a:endParaRPr lang="en-US" sz="2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        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        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        }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ru-RU" sz="2800" dirty="0" smtClean="0">
                <a:solidFill>
                  <a:srgbClr val="000000"/>
                </a:solidFill>
                <a:latin typeface="Consolas"/>
              </a:rPr>
              <a:t>} </a:t>
            </a:r>
            <a:endParaRPr lang="ru-RU" sz="2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0000"/>
                </a:solidFill>
                <a:latin typeface="Consolas"/>
              </a:rPr>
              <a:t>}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02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218979"/>
            <a:ext cx="7273408" cy="337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33670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1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8516"/>
            <a:ext cx="8512601" cy="486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3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112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СОЗДАНИЕ МОДУЛЯ КЛАССА</vt:lpstr>
      <vt:lpstr>Перед началом работы создайте в родной папке следующую структуру:</vt:lpstr>
      <vt:lpstr>Презентация PowerPoint</vt:lpstr>
      <vt:lpstr>Проект сохранить в папке КЛАССЫ</vt:lpstr>
      <vt:lpstr>Переименовать Class1.cs в Student.cs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Перейти в папку Классы…. Сделать ссылку на файл using ClassLibraryБППК.dll</vt:lpstr>
      <vt:lpstr>Добавить using ClassLibraryБППК в проект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МОДУЛЯ КЛАССА</dc:title>
  <dc:creator>bppk_учитель</dc:creator>
  <cp:lastModifiedBy>bppk_учитель</cp:lastModifiedBy>
  <cp:revision>7</cp:revision>
  <dcterms:created xsi:type="dcterms:W3CDTF">2022-09-19T06:51:27Z</dcterms:created>
  <dcterms:modified xsi:type="dcterms:W3CDTF">2022-09-19T10:14:58Z</dcterms:modified>
</cp:coreProperties>
</file>